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2"/>
    <p:sldId id="277" r:id="rId3"/>
    <p:sldId id="257" r:id="rId4"/>
    <p:sldId id="273" r:id="rId5"/>
    <p:sldId id="274" r:id="rId6"/>
    <p:sldId id="275" r:id="rId7"/>
    <p:sldId id="279" r:id="rId8"/>
    <p:sldId id="281" r:id="rId9"/>
    <p:sldId id="282" r:id="rId10"/>
    <p:sldId id="284" r:id="rId11"/>
    <p:sldId id="285" r:id="rId12"/>
    <p:sldId id="283" r:id="rId13"/>
    <p:sldId id="286" r:id="rId14"/>
    <p:sldId id="287" r:id="rId15"/>
    <p:sldId id="288" r:id="rId16"/>
    <p:sldId id="278" r:id="rId17"/>
    <p:sldId id="280" r:id="rId18"/>
    <p:sldId id="272" r:id="rId1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1pPr>
    <a:lvl2pPr marL="0" marR="0" indent="228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2pPr>
    <a:lvl3pPr marL="0" marR="0" indent="457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3pPr>
    <a:lvl4pPr marL="0" marR="0" indent="685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4pPr>
    <a:lvl5pPr marL="0" marR="0" indent="9144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5pPr>
    <a:lvl6pPr marL="0" marR="0" indent="11430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6pPr>
    <a:lvl7pPr marL="0" marR="0" indent="1371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7pPr>
    <a:lvl8pPr marL="0" marR="0" indent="1600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8pPr>
    <a:lvl9pPr marL="0" marR="0" indent="1828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Light"/>
        <a:ea typeface="Helvetica Light"/>
        <a:cs typeface="Helvetica Light"/>
        <a:sym typeface="Helvetica Light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96" y="33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2" name="Shape 1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0887250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Il nuovo Piano…"/>
          <p:cNvSpPr txBox="1">
            <a:spLocks noGrp="1"/>
          </p:cNvSpPr>
          <p:nvPr>
            <p:ph type="body" sz="quarter" idx="21"/>
          </p:nvPr>
        </p:nvSpPr>
        <p:spPr>
          <a:xfrm>
            <a:off x="11139999" y="1244473"/>
            <a:ext cx="9616847" cy="2671992"/>
          </a:xfrm>
          <a:prstGeom prst="rect">
            <a:avLst/>
          </a:prstGeom>
        </p:spPr>
        <p:txBody>
          <a:bodyPr anchor="ctr"/>
          <a:lstStyle/>
          <a:p>
            <a:pPr algn="ctr" defTabSz="607933">
              <a:defRPr sz="8288" spc="0">
                <a:solidFill>
                  <a:srgbClr val="F78C24"/>
                </a:solidFill>
              </a:defRPr>
            </a:pPr>
            <a:r>
              <a:rPr dirty="0"/>
              <a:t>Il </a:t>
            </a:r>
            <a:r>
              <a:rPr dirty="0" err="1"/>
              <a:t>nuovo</a:t>
            </a:r>
            <a:r>
              <a:rPr dirty="0"/>
              <a:t> Piano </a:t>
            </a:r>
          </a:p>
          <a:p>
            <a:pPr algn="ctr" defTabSz="607933">
              <a:defRPr sz="8288" spc="0">
                <a:solidFill>
                  <a:srgbClr val="F78C24"/>
                </a:solidFill>
              </a:defRPr>
            </a:pPr>
            <a:r>
              <a:rPr dirty="0" err="1"/>
              <a:t>Transizione</a:t>
            </a:r>
            <a:r>
              <a:rPr dirty="0"/>
              <a:t> 4.0</a:t>
            </a:r>
          </a:p>
        </p:txBody>
      </p:sp>
      <p:sp>
        <p:nvSpPr>
          <p:cNvPr id="15" name="Immagine"/>
          <p:cNvSpPr>
            <a:spLocks noGrp="1"/>
          </p:cNvSpPr>
          <p:nvPr>
            <p:ph type="pic" sz="quarter" idx="22"/>
          </p:nvPr>
        </p:nvSpPr>
        <p:spPr>
          <a:xfrm rot="20226288">
            <a:off x="1920048" y="1380605"/>
            <a:ext cx="4388284" cy="9011654"/>
          </a:xfrm>
          <a:prstGeom prst="rect">
            <a:avLst/>
          </a:prstGeom>
          <a:effectLst>
            <a:outerShdw blurRad="266700" dir="5400000" rotWithShape="0">
              <a:srgbClr val="000000">
                <a:alpha val="52627"/>
              </a:srgbClr>
            </a:outerShdw>
          </a:effectLst>
        </p:spPr>
        <p:txBody>
          <a:bodyPr lIns="91439" tIns="45719" rIns="91439" bIns="45719">
            <a:noAutofit/>
          </a:bodyPr>
          <a:lstStyle/>
          <a:p>
            <a:endParaRPr dirty="0"/>
          </a:p>
        </p:txBody>
      </p:sp>
      <p:sp>
        <p:nvSpPr>
          <p:cNvPr id="16" name="Rettangolo"/>
          <p:cNvSpPr>
            <a:spLocks noGrp="1"/>
          </p:cNvSpPr>
          <p:nvPr>
            <p:ph type="body" sz="quarter" idx="23"/>
          </p:nvPr>
        </p:nvSpPr>
        <p:spPr>
          <a:xfrm rot="20223494">
            <a:off x="2177107" y="2452762"/>
            <a:ext cx="3874166" cy="6867339"/>
          </a:xfrm>
          <a:prstGeom prst="rect">
            <a:avLst/>
          </a:prstGeom>
          <a:solidFill>
            <a:srgbClr val="F4D56C"/>
          </a:solidFill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17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Transizione40_logo.jpg" descr="Transizione40_logo.jpg"/>
          <p:cNvPicPr>
            <a:picLocks noChangeAspect="1"/>
          </p:cNvPicPr>
          <p:nvPr/>
        </p:nvPicPr>
        <p:blipFill>
          <a:blip r:embed="rId2">
            <a:alphaModFix amt="98073"/>
            <a:extLst/>
          </a:blip>
          <a:srcRect r="30745"/>
          <a:stretch>
            <a:fillRect/>
          </a:stretch>
        </p:blipFill>
        <p:spPr>
          <a:xfrm>
            <a:off x="0" y="0"/>
            <a:ext cx="16886992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43" name="Titolo Testo"/>
          <p:cNvSpPr txBox="1">
            <a:spLocks noGrp="1"/>
          </p:cNvSpPr>
          <p:nvPr>
            <p:ph type="title"/>
          </p:nvPr>
        </p:nvSpPr>
        <p:spPr>
          <a:xfrm>
            <a:off x="5707721" y="2619494"/>
            <a:ext cx="10036271" cy="266028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78D26"/>
                </a:solidFill>
              </a:defRPr>
            </a:lvl1pPr>
          </a:lstStyle>
          <a:p>
            <a:r>
              <a:t>Titolo Testo</a:t>
            </a:r>
          </a:p>
        </p:txBody>
      </p:sp>
      <p:sp>
        <p:nvSpPr>
          <p:cNvPr id="44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5707721" y="6086462"/>
            <a:ext cx="8067484" cy="5010044"/>
          </a:xfrm>
          <a:prstGeom prst="rect">
            <a:avLst/>
          </a:prstGeom>
        </p:spPr>
        <p:txBody>
          <a:bodyPr>
            <a:noAutofit/>
          </a:bodyPr>
          <a:lstStyle>
            <a:lvl1pPr algn="just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algn="just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algn="just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algn="just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algn="just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45" name="Immagine"/>
          <p:cNvSpPr>
            <a:spLocks noGrp="1"/>
          </p:cNvSpPr>
          <p:nvPr>
            <p:ph type="pic" sz="quarter" idx="21"/>
          </p:nvPr>
        </p:nvSpPr>
        <p:spPr>
          <a:xfrm>
            <a:off x="11460134" y="7727627"/>
            <a:ext cx="9592259" cy="4783046"/>
          </a:xfrm>
          <a:prstGeom prst="rect">
            <a:avLst/>
          </a:prstGeom>
          <a:effectLst>
            <a:outerShdw blurRad="266700" dir="5400000" rotWithShape="0">
              <a:srgbClr val="000000">
                <a:alpha val="34637"/>
              </a:srgbClr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6" name="Forma"/>
          <p:cNvSpPr>
            <a:spLocks noGrp="1"/>
          </p:cNvSpPr>
          <p:nvPr>
            <p:ph type="body" sz="quarter" idx="22"/>
          </p:nvPr>
        </p:nvSpPr>
        <p:spPr>
          <a:xfrm>
            <a:off x="11953875" y="7900122"/>
            <a:ext cx="6965785" cy="37101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95"/>
                </a:moveTo>
                <a:lnTo>
                  <a:pt x="15181" y="0"/>
                </a:lnTo>
                <a:lnTo>
                  <a:pt x="21600" y="18438"/>
                </a:lnTo>
                <a:lnTo>
                  <a:pt x="5502" y="21600"/>
                </a:lnTo>
                <a:lnTo>
                  <a:pt x="0" y="795"/>
                </a:lnTo>
                <a:close/>
              </a:path>
            </a:pathLst>
          </a:custGeom>
          <a:solidFill>
            <a:srgbClr val="F4D56C"/>
          </a:solidFill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7" name="Immagine"/>
          <p:cNvSpPr>
            <a:spLocks noGrp="1"/>
          </p:cNvSpPr>
          <p:nvPr>
            <p:ph type="pic" sz="quarter" idx="23"/>
          </p:nvPr>
        </p:nvSpPr>
        <p:spPr>
          <a:xfrm>
            <a:off x="16086252" y="6293583"/>
            <a:ext cx="3315144" cy="3054158"/>
          </a:xfrm>
          <a:prstGeom prst="rect">
            <a:avLst/>
          </a:prstGeom>
          <a:effectLst>
            <a:outerShdw blurRad="495300" rotWithShape="0">
              <a:srgbClr val="000000">
                <a:alpha val="75000"/>
              </a:srgbClr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4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Transizione40-grafica-ufficiale-sdm-rev (trascinato).pdf" descr="Transizione40-grafica-ufficiale-sdm-rev (trascinato).pdf"/>
          <p:cNvPicPr>
            <a:picLocks noChangeAspect="1"/>
          </p:cNvPicPr>
          <p:nvPr/>
        </p:nvPicPr>
        <p:blipFill>
          <a:blip r:embed="rId2">
            <a:alphaModFix amt="20016"/>
            <a:extLst/>
          </a:blip>
          <a:srcRect l="34463"/>
          <a:stretch>
            <a:fillRect/>
          </a:stretch>
        </p:blipFill>
        <p:spPr>
          <a:xfrm>
            <a:off x="8403580" y="0"/>
            <a:ext cx="1598042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Rettangolo"/>
          <p:cNvSpPr>
            <a:spLocks noGrp="1"/>
          </p:cNvSpPr>
          <p:nvPr>
            <p:ph type="body" idx="21"/>
          </p:nvPr>
        </p:nvSpPr>
        <p:spPr>
          <a:xfrm>
            <a:off x="993799" y="524636"/>
            <a:ext cx="22847166" cy="12666728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75" name="#02"/>
          <p:cNvSpPr txBox="1">
            <a:spLocks noGrp="1"/>
          </p:cNvSpPr>
          <p:nvPr>
            <p:ph type="body" sz="quarter" idx="22"/>
          </p:nvPr>
        </p:nvSpPr>
        <p:spPr>
          <a:xfrm>
            <a:off x="1457190" y="10513338"/>
            <a:ext cx="3918807" cy="2660280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defRPr sz="15400" spc="0">
                <a:solidFill>
                  <a:srgbClr val="F78D26"/>
                </a:solidFill>
              </a:defRPr>
            </a:lvl1pPr>
          </a:lstStyle>
          <a:p>
            <a:r>
              <a:t>#02</a:t>
            </a:r>
          </a:p>
        </p:txBody>
      </p:sp>
      <p:sp>
        <p:nvSpPr>
          <p:cNvPr id="76" name="Titolo Testo"/>
          <p:cNvSpPr txBox="1">
            <a:spLocks noGrp="1"/>
          </p:cNvSpPr>
          <p:nvPr>
            <p:ph type="title"/>
          </p:nvPr>
        </p:nvSpPr>
        <p:spPr>
          <a:xfrm>
            <a:off x="9531092" y="5136541"/>
            <a:ext cx="10344137" cy="224239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78D26"/>
                </a:solidFill>
              </a:defRPr>
            </a:lvl1pPr>
          </a:lstStyle>
          <a:p>
            <a:r>
              <a:t>Titolo Testo</a:t>
            </a:r>
          </a:p>
        </p:txBody>
      </p:sp>
      <p:sp>
        <p:nvSpPr>
          <p:cNvPr id="77" name="Title Text"/>
          <p:cNvSpPr txBox="1">
            <a:spLocks noGrp="1"/>
          </p:cNvSpPr>
          <p:nvPr>
            <p:ph type="body" sz="quarter" idx="23"/>
          </p:nvPr>
        </p:nvSpPr>
        <p:spPr>
          <a:xfrm>
            <a:off x="9548812" y="2771708"/>
            <a:ext cx="7201027" cy="2242399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rgbClr val="F78D26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78" name="Rettangolo"/>
          <p:cNvSpPr>
            <a:spLocks noGrp="1"/>
          </p:cNvSpPr>
          <p:nvPr>
            <p:ph type="body" sz="quarter" idx="24"/>
          </p:nvPr>
        </p:nvSpPr>
        <p:spPr>
          <a:xfrm>
            <a:off x="20756748" y="12299460"/>
            <a:ext cx="3015445" cy="837997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79" name="Next slide"/>
          <p:cNvSpPr txBox="1">
            <a:spLocks noGrp="1"/>
          </p:cNvSpPr>
          <p:nvPr>
            <p:ph type="body" sz="quarter" idx="25"/>
          </p:nvPr>
        </p:nvSpPr>
        <p:spPr>
          <a:xfrm>
            <a:off x="20937035" y="12281601"/>
            <a:ext cx="2891127" cy="873715"/>
          </a:xfrm>
          <a:prstGeom prst="rect">
            <a:avLst/>
          </a:prstGeom>
        </p:spPr>
        <p:txBody>
          <a:bodyPr anchor="ctr"/>
          <a:lstStyle>
            <a:lvl1pPr defTabSz="706516">
              <a:defRPr sz="3354" spc="670">
                <a:solidFill>
                  <a:srgbClr val="F78D26"/>
                </a:solidFill>
              </a:defRPr>
            </a:lvl1pPr>
          </a:lstStyle>
          <a:p>
            <a:r>
              <a:t>Next slide</a:t>
            </a:r>
          </a:p>
        </p:txBody>
      </p:sp>
      <p:sp>
        <p:nvSpPr>
          <p:cNvPr id="80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Lunch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Rettangolo"/>
          <p:cNvSpPr/>
          <p:nvPr/>
        </p:nvSpPr>
        <p:spPr>
          <a:xfrm>
            <a:off x="7512843" y="-8930"/>
            <a:ext cx="16882343" cy="13733860"/>
          </a:xfrm>
          <a:prstGeom prst="rect">
            <a:avLst/>
          </a:prstGeom>
          <a:gradFill>
            <a:gsLst>
              <a:gs pos="0">
                <a:srgbClr val="363C4F"/>
              </a:gs>
              <a:gs pos="100000">
                <a:srgbClr val="1E202F"/>
              </a:gs>
            </a:gsLst>
            <a:lin ang="2103736"/>
          </a:gra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3" name="Titolo Testo"/>
          <p:cNvSpPr txBox="1">
            <a:spLocks noGrp="1"/>
          </p:cNvSpPr>
          <p:nvPr>
            <p:ph type="title"/>
          </p:nvPr>
        </p:nvSpPr>
        <p:spPr>
          <a:xfrm>
            <a:off x="12781359" y="6188971"/>
            <a:ext cx="7201026" cy="2242399"/>
          </a:xfrm>
          <a:prstGeom prst="rect">
            <a:avLst/>
          </a:prstGeom>
        </p:spPr>
        <p:txBody>
          <a:bodyPr/>
          <a:lstStyle>
            <a:lvl1pPr>
              <a:defRPr sz="15400"/>
            </a:lvl1pPr>
          </a:lstStyle>
          <a:p>
            <a:r>
              <a:t>Titolo Testo</a:t>
            </a:r>
          </a:p>
        </p:txBody>
      </p:sp>
      <p:sp>
        <p:nvSpPr>
          <p:cNvPr id="134" name="Title Text"/>
          <p:cNvSpPr txBox="1">
            <a:spLocks noGrp="1"/>
          </p:cNvSpPr>
          <p:nvPr>
            <p:ph type="body" sz="quarter" idx="21"/>
          </p:nvPr>
        </p:nvSpPr>
        <p:spPr>
          <a:xfrm>
            <a:off x="12781359" y="3556248"/>
            <a:ext cx="7201026" cy="224239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35" name="Rettangolo"/>
          <p:cNvSpPr>
            <a:spLocks noGrp="1"/>
          </p:cNvSpPr>
          <p:nvPr>
            <p:ph type="body" sz="quarter" idx="22"/>
          </p:nvPr>
        </p:nvSpPr>
        <p:spPr>
          <a:xfrm>
            <a:off x="12924618" y="9303897"/>
            <a:ext cx="3015444" cy="837996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36" name="12AM - 1PM"/>
          <p:cNvSpPr txBox="1">
            <a:spLocks noGrp="1"/>
          </p:cNvSpPr>
          <p:nvPr>
            <p:ph type="body" sz="quarter" idx="23"/>
          </p:nvPr>
        </p:nvSpPr>
        <p:spPr>
          <a:xfrm>
            <a:off x="12986777" y="9286037"/>
            <a:ext cx="2891126" cy="873716"/>
          </a:xfrm>
          <a:prstGeom prst="rect">
            <a:avLst/>
          </a:prstGeom>
        </p:spPr>
        <p:txBody>
          <a:bodyPr anchor="ctr"/>
          <a:lstStyle>
            <a:lvl1pPr defTabSz="780454">
              <a:defRPr sz="3230" spc="645"/>
            </a:lvl1pPr>
          </a:lstStyle>
          <a:p>
            <a:r>
              <a:t>12AM - 1PM</a:t>
            </a:r>
          </a:p>
        </p:txBody>
      </p:sp>
      <p:sp>
        <p:nvSpPr>
          <p:cNvPr id="137" name="Immagine"/>
          <p:cNvSpPr>
            <a:spLocks noGrp="1"/>
          </p:cNvSpPr>
          <p:nvPr>
            <p:ph type="pic" sz="quarter" idx="24"/>
          </p:nvPr>
        </p:nvSpPr>
        <p:spPr>
          <a:xfrm rot="20496998">
            <a:off x="4806174" y="3980898"/>
            <a:ext cx="6897203" cy="6658545"/>
          </a:xfrm>
          <a:prstGeom prst="rect">
            <a:avLst/>
          </a:prstGeom>
          <a:effectLst>
            <a:outerShdw blurRad="266700" dir="5400000" rotWithShape="0">
              <a:srgbClr val="000000">
                <a:alpha val="52627"/>
              </a:srgbClr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38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Rettangolo"/>
          <p:cNvSpPr/>
          <p:nvPr/>
        </p:nvSpPr>
        <p:spPr>
          <a:xfrm>
            <a:off x="6619595" y="-8930"/>
            <a:ext cx="17774754" cy="13733860"/>
          </a:xfrm>
          <a:prstGeom prst="rect">
            <a:avLst/>
          </a:prstGeom>
          <a:gradFill>
            <a:gsLst>
              <a:gs pos="0">
                <a:srgbClr val="363C4F"/>
              </a:gs>
              <a:gs pos="100000">
                <a:srgbClr val="1E202F"/>
              </a:gs>
            </a:gsLst>
            <a:lin ang="2103736"/>
          </a:gra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6" name="Rettangolo"/>
          <p:cNvSpPr>
            <a:spLocks noGrp="1"/>
          </p:cNvSpPr>
          <p:nvPr>
            <p:ph type="body" idx="21"/>
          </p:nvPr>
        </p:nvSpPr>
        <p:spPr>
          <a:xfrm>
            <a:off x="692050" y="524636"/>
            <a:ext cx="22999901" cy="12666728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47" name="Titolo Testo"/>
          <p:cNvSpPr txBox="1">
            <a:spLocks noGrp="1"/>
          </p:cNvSpPr>
          <p:nvPr>
            <p:ph type="title"/>
          </p:nvPr>
        </p:nvSpPr>
        <p:spPr>
          <a:xfrm>
            <a:off x="8405952" y="5921080"/>
            <a:ext cx="10344137" cy="2242399"/>
          </a:xfrm>
          <a:prstGeom prst="rect">
            <a:avLst/>
          </a:prstGeom>
        </p:spPr>
        <p:txBody>
          <a:bodyPr/>
          <a:lstStyle>
            <a:lvl1pPr>
              <a:defRPr sz="15400"/>
            </a:lvl1pPr>
          </a:lstStyle>
          <a:p>
            <a:r>
              <a:t>Titolo Testo</a:t>
            </a:r>
          </a:p>
        </p:txBody>
      </p:sp>
      <p:sp>
        <p:nvSpPr>
          <p:cNvPr id="148" name="Title Text"/>
          <p:cNvSpPr txBox="1">
            <a:spLocks noGrp="1"/>
          </p:cNvSpPr>
          <p:nvPr>
            <p:ph type="body" sz="quarter" idx="22"/>
          </p:nvPr>
        </p:nvSpPr>
        <p:spPr>
          <a:xfrm>
            <a:off x="8423671" y="3556248"/>
            <a:ext cx="10344137" cy="224239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49" name="Rettangolo"/>
          <p:cNvSpPr>
            <a:spLocks noGrp="1"/>
          </p:cNvSpPr>
          <p:nvPr>
            <p:ph type="body" sz="quarter" idx="23"/>
          </p:nvPr>
        </p:nvSpPr>
        <p:spPr>
          <a:xfrm>
            <a:off x="8566930" y="9303897"/>
            <a:ext cx="3015445" cy="837996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50" name="Next slide"/>
          <p:cNvSpPr txBox="1">
            <a:spLocks noGrp="1"/>
          </p:cNvSpPr>
          <p:nvPr>
            <p:ph type="body" sz="quarter" idx="24"/>
          </p:nvPr>
        </p:nvSpPr>
        <p:spPr>
          <a:xfrm>
            <a:off x="8629089" y="9286037"/>
            <a:ext cx="2891127" cy="873716"/>
          </a:xfrm>
          <a:prstGeom prst="rect">
            <a:avLst/>
          </a:prstGeom>
        </p:spPr>
        <p:txBody>
          <a:bodyPr anchor="ctr"/>
          <a:lstStyle>
            <a:lvl1pPr defTabSz="706516">
              <a:defRPr sz="3354" spc="670">
                <a:solidFill>
                  <a:srgbClr val="F78D26"/>
                </a:solidFill>
              </a:defRPr>
            </a:lvl1pPr>
          </a:lstStyle>
          <a:p>
            <a:r>
              <a:t>Next slide</a:t>
            </a:r>
          </a:p>
        </p:txBody>
      </p:sp>
      <p:sp>
        <p:nvSpPr>
          <p:cNvPr id="151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uth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Rettangolo"/>
          <p:cNvSpPr/>
          <p:nvPr/>
        </p:nvSpPr>
        <p:spPr>
          <a:xfrm>
            <a:off x="11007700" y="-8930"/>
            <a:ext cx="13395299" cy="13733860"/>
          </a:xfrm>
          <a:prstGeom prst="rect">
            <a:avLst/>
          </a:prstGeom>
          <a:gradFill>
            <a:gsLst>
              <a:gs pos="0">
                <a:srgbClr val="363C4F"/>
              </a:gs>
              <a:gs pos="100000">
                <a:srgbClr val="1E202F"/>
              </a:gs>
            </a:gsLst>
            <a:lin ang="2103736"/>
          </a:gra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9" name="Rettangolo"/>
          <p:cNvSpPr>
            <a:spLocks noGrp="1"/>
          </p:cNvSpPr>
          <p:nvPr>
            <p:ph type="body" sz="quarter" idx="21"/>
          </p:nvPr>
        </p:nvSpPr>
        <p:spPr>
          <a:xfrm>
            <a:off x="15222163" y="10827897"/>
            <a:ext cx="4966373" cy="837996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60" name="Author name"/>
          <p:cNvSpPr txBox="1">
            <a:spLocks noGrp="1"/>
          </p:cNvSpPr>
          <p:nvPr>
            <p:ph type="body" sz="quarter" idx="22"/>
          </p:nvPr>
        </p:nvSpPr>
        <p:spPr>
          <a:xfrm>
            <a:off x="15483566" y="10810037"/>
            <a:ext cx="4443567" cy="873716"/>
          </a:xfrm>
          <a:prstGeom prst="rect">
            <a:avLst/>
          </a:prstGeom>
        </p:spPr>
        <p:txBody>
          <a:bodyPr anchor="ctr"/>
          <a:lstStyle>
            <a:lvl1pPr>
              <a:defRPr sz="3900" spc="780">
                <a:solidFill>
                  <a:srgbClr val="F78D26"/>
                </a:solidFill>
              </a:defRPr>
            </a:lvl1pPr>
          </a:lstStyle>
          <a:p>
            <a:r>
              <a:t>Author name</a:t>
            </a:r>
          </a:p>
        </p:txBody>
      </p:sp>
      <p:sp>
        <p:nvSpPr>
          <p:cNvPr id="161" name="Immagine"/>
          <p:cNvSpPr>
            <a:spLocks noGrp="1"/>
          </p:cNvSpPr>
          <p:nvPr>
            <p:ph type="pic" idx="23"/>
          </p:nvPr>
        </p:nvSpPr>
        <p:spPr>
          <a:xfrm>
            <a:off x="-427260" y="-2091015"/>
            <a:ext cx="11867638" cy="1789803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62" name="Rettangolo"/>
          <p:cNvSpPr>
            <a:spLocks noGrp="1"/>
          </p:cNvSpPr>
          <p:nvPr>
            <p:ph type="body" idx="24"/>
          </p:nvPr>
        </p:nvSpPr>
        <p:spPr>
          <a:xfrm>
            <a:off x="699398" y="524636"/>
            <a:ext cx="22985205" cy="12666728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63" name="Corpo livello uno…"/>
          <p:cNvSpPr txBox="1">
            <a:spLocks noGrp="1"/>
          </p:cNvSpPr>
          <p:nvPr>
            <p:ph type="body" sz="quarter" idx="1"/>
          </p:nvPr>
        </p:nvSpPr>
        <p:spPr>
          <a:xfrm>
            <a:off x="12404917" y="2380738"/>
            <a:ext cx="9684526" cy="62632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algn="ctr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algn="ctr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algn="ctr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algn="ctr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</a:lstStyle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164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Rettangolo"/>
          <p:cNvSpPr/>
          <p:nvPr/>
        </p:nvSpPr>
        <p:spPr>
          <a:xfrm>
            <a:off x="7512843" y="-8930"/>
            <a:ext cx="16887645" cy="13733860"/>
          </a:xfrm>
          <a:prstGeom prst="rect">
            <a:avLst/>
          </a:prstGeom>
          <a:gradFill>
            <a:gsLst>
              <a:gs pos="0">
                <a:srgbClr val="363C4F"/>
              </a:gs>
              <a:gs pos="100000">
                <a:srgbClr val="1E202F"/>
              </a:gs>
            </a:gsLst>
            <a:lin ang="2103736"/>
          </a:gra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sz="32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2" name="Titolo Testo"/>
          <p:cNvSpPr txBox="1">
            <a:spLocks noGrp="1"/>
          </p:cNvSpPr>
          <p:nvPr>
            <p:ph type="title"/>
          </p:nvPr>
        </p:nvSpPr>
        <p:spPr>
          <a:xfrm>
            <a:off x="10327234" y="3222810"/>
            <a:ext cx="9655151" cy="2242399"/>
          </a:xfrm>
          <a:prstGeom prst="rect">
            <a:avLst/>
          </a:prstGeom>
        </p:spPr>
        <p:txBody>
          <a:bodyPr/>
          <a:lstStyle>
            <a:lvl1pPr>
              <a:defRPr sz="15400"/>
            </a:lvl1pPr>
          </a:lstStyle>
          <a:p>
            <a:r>
              <a:t>Titolo Testo</a:t>
            </a:r>
          </a:p>
        </p:txBody>
      </p:sp>
      <p:sp>
        <p:nvSpPr>
          <p:cNvPr id="173" name="Immagine"/>
          <p:cNvSpPr>
            <a:spLocks noGrp="1"/>
          </p:cNvSpPr>
          <p:nvPr>
            <p:ph type="pic" sz="quarter" idx="21"/>
          </p:nvPr>
        </p:nvSpPr>
        <p:spPr>
          <a:xfrm>
            <a:off x="4463461" y="2519866"/>
            <a:ext cx="4388284" cy="9011654"/>
          </a:xfrm>
          <a:prstGeom prst="rect">
            <a:avLst/>
          </a:prstGeom>
          <a:effectLst>
            <a:outerShdw blurRad="266700" dir="5400000" rotWithShape="0">
              <a:srgbClr val="000000">
                <a:alpha val="52627"/>
              </a:srgbClr>
            </a:outerShdw>
          </a:effectLst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74" name="Rettangolo"/>
          <p:cNvSpPr>
            <a:spLocks noGrp="1"/>
          </p:cNvSpPr>
          <p:nvPr>
            <p:ph type="body" sz="quarter" idx="22"/>
          </p:nvPr>
        </p:nvSpPr>
        <p:spPr>
          <a:xfrm>
            <a:off x="4718534" y="3577280"/>
            <a:ext cx="3874166" cy="6867340"/>
          </a:xfrm>
          <a:prstGeom prst="rect">
            <a:avLst/>
          </a:prstGeom>
          <a:solidFill>
            <a:srgbClr val="F4D56C"/>
          </a:solidFill>
        </p:spPr>
        <p:txBody>
          <a:bodyPr anchor="ctr">
            <a:noAutofit/>
          </a:bodyPr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175" name="Quadrato"/>
          <p:cNvSpPr>
            <a:spLocks noGrp="1"/>
          </p:cNvSpPr>
          <p:nvPr>
            <p:ph type="body" sz="quarter" idx="23"/>
          </p:nvPr>
        </p:nvSpPr>
        <p:spPr>
          <a:xfrm>
            <a:off x="10358349" y="5981991"/>
            <a:ext cx="743531" cy="743531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 defTabSz="1160859">
              <a:defRPr sz="3600" cap="none" spc="0">
                <a:solidFill>
                  <a:srgbClr val="2B2D33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pPr>
            <a:endParaRPr/>
          </a:p>
        </p:txBody>
      </p:sp>
      <p:sp>
        <p:nvSpPr>
          <p:cNvPr id="176" name="Quadrato"/>
          <p:cNvSpPr>
            <a:spLocks noGrp="1"/>
          </p:cNvSpPr>
          <p:nvPr>
            <p:ph type="body" sz="quarter" idx="24"/>
          </p:nvPr>
        </p:nvSpPr>
        <p:spPr>
          <a:xfrm>
            <a:off x="10358349" y="7260164"/>
            <a:ext cx="743531" cy="743531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 defTabSz="1160859">
              <a:defRPr sz="3600" cap="none" spc="0">
                <a:solidFill>
                  <a:srgbClr val="2B2D33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pPr>
            <a:endParaRPr/>
          </a:p>
        </p:txBody>
      </p:sp>
      <p:sp>
        <p:nvSpPr>
          <p:cNvPr id="177" name="Quadrato"/>
          <p:cNvSpPr>
            <a:spLocks noGrp="1"/>
          </p:cNvSpPr>
          <p:nvPr>
            <p:ph type="body" sz="quarter" idx="25"/>
          </p:nvPr>
        </p:nvSpPr>
        <p:spPr>
          <a:xfrm>
            <a:off x="10340490" y="8538336"/>
            <a:ext cx="743531" cy="743531"/>
          </a:xfrm>
          <a:prstGeom prst="rect">
            <a:avLst/>
          </a:prstGeom>
          <a:ln w="25400">
            <a:solidFill>
              <a:srgbClr val="F4D56C"/>
            </a:solidFill>
          </a:ln>
        </p:spPr>
        <p:txBody>
          <a:bodyPr anchor="ctr">
            <a:noAutofit/>
          </a:bodyPr>
          <a:lstStyle/>
          <a:p>
            <a:pPr algn="ctr" defTabSz="1160859">
              <a:defRPr sz="3600" cap="none" spc="0">
                <a:solidFill>
                  <a:srgbClr val="2B2D33"/>
                </a:solidFill>
                <a:latin typeface="Avenir Next Medium"/>
                <a:ea typeface="Avenir Next Medium"/>
                <a:cs typeface="Avenir Next Medium"/>
                <a:sym typeface="Avenir Next Medium"/>
              </a:defRPr>
            </a:pPr>
            <a:endParaRPr/>
          </a:p>
        </p:txBody>
      </p:sp>
      <p:sp>
        <p:nvSpPr>
          <p:cNvPr id="178" name="Work Street Work City, Work State Work ZIP"/>
          <p:cNvSpPr txBox="1">
            <a:spLocks noGrp="1"/>
          </p:cNvSpPr>
          <p:nvPr>
            <p:ph type="body" sz="quarter" idx="26"/>
          </p:nvPr>
        </p:nvSpPr>
        <p:spPr>
          <a:xfrm>
            <a:off x="11315058" y="6005980"/>
            <a:ext cx="4837288" cy="7245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just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</a:lstStyle>
          <a:p>
            <a:r>
              <a:t>Work Street Work City, Work State Work ZIP</a:t>
            </a:r>
          </a:p>
        </p:txBody>
      </p:sp>
      <p:sp>
        <p:nvSpPr>
          <p:cNvPr id="179" name="T Work Phone, F Fax Phone"/>
          <p:cNvSpPr txBox="1">
            <a:spLocks noGrp="1"/>
          </p:cNvSpPr>
          <p:nvPr>
            <p:ph type="body" sz="quarter" idx="27"/>
          </p:nvPr>
        </p:nvSpPr>
        <p:spPr>
          <a:xfrm>
            <a:off x="11315058" y="7269660"/>
            <a:ext cx="4325506" cy="724539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just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</a:lstStyle>
          <a:p>
            <a:r>
              <a:t>T Work Phone, F Fax Phone</a:t>
            </a:r>
          </a:p>
        </p:txBody>
      </p:sp>
      <p:sp>
        <p:nvSpPr>
          <p:cNvPr id="180" name="Work Email, Work URL"/>
          <p:cNvSpPr txBox="1">
            <a:spLocks noGrp="1"/>
          </p:cNvSpPr>
          <p:nvPr>
            <p:ph type="body" sz="quarter" idx="28"/>
          </p:nvPr>
        </p:nvSpPr>
        <p:spPr>
          <a:xfrm>
            <a:off x="11312069" y="8562325"/>
            <a:ext cx="4295765" cy="695553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>
            <a:lvl1pPr algn="just">
              <a:lnSpc>
                <a:spcPct val="120000"/>
              </a:lnSpc>
              <a:defRPr sz="2900" b="1" cap="none" spc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</a:lstStyle>
          <a:p>
            <a:r>
              <a:t>Work Email, Work URL</a:t>
            </a:r>
          </a:p>
        </p:txBody>
      </p:sp>
      <p:sp>
        <p:nvSpPr>
          <p:cNvPr id="181" name="Forma"/>
          <p:cNvSpPr>
            <a:spLocks noGrp="1"/>
          </p:cNvSpPr>
          <p:nvPr>
            <p:ph type="body" sz="quarter" idx="29"/>
          </p:nvPr>
        </p:nvSpPr>
        <p:spPr>
          <a:xfrm>
            <a:off x="10586278" y="6263836"/>
            <a:ext cx="287673" cy="179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4" y="17534"/>
                </a:moveTo>
                <a:lnTo>
                  <a:pt x="7585" y="13236"/>
                </a:lnTo>
                <a:lnTo>
                  <a:pt x="2" y="21600"/>
                </a:lnTo>
                <a:lnTo>
                  <a:pt x="21599" y="21600"/>
                </a:lnTo>
                <a:lnTo>
                  <a:pt x="14024" y="13236"/>
                </a:lnTo>
                <a:cubicBezTo>
                  <a:pt x="14024" y="13236"/>
                  <a:pt x="10804" y="17534"/>
                  <a:pt x="10804" y="17534"/>
                </a:cubicBezTo>
                <a:close/>
                <a:moveTo>
                  <a:pt x="15212" y="11650"/>
                </a:moveTo>
                <a:lnTo>
                  <a:pt x="21600" y="18700"/>
                </a:lnTo>
                <a:lnTo>
                  <a:pt x="21600" y="3121"/>
                </a:lnTo>
                <a:cubicBezTo>
                  <a:pt x="21600" y="3121"/>
                  <a:pt x="15212" y="11650"/>
                  <a:pt x="15212" y="11650"/>
                </a:cubicBezTo>
                <a:close/>
                <a:moveTo>
                  <a:pt x="21469" y="185"/>
                </a:moveTo>
                <a:lnTo>
                  <a:pt x="21600" y="0"/>
                </a:lnTo>
                <a:lnTo>
                  <a:pt x="1" y="0"/>
                </a:lnTo>
                <a:lnTo>
                  <a:pt x="10804" y="14424"/>
                </a:lnTo>
                <a:cubicBezTo>
                  <a:pt x="10804" y="14424"/>
                  <a:pt x="21469" y="185"/>
                  <a:pt x="21469" y="185"/>
                </a:cubicBezTo>
                <a:close/>
                <a:moveTo>
                  <a:pt x="6398" y="11651"/>
                </a:moveTo>
                <a:lnTo>
                  <a:pt x="0" y="18701"/>
                </a:lnTo>
                <a:lnTo>
                  <a:pt x="0" y="3108"/>
                </a:lnTo>
                <a:cubicBezTo>
                  <a:pt x="0" y="3108"/>
                  <a:pt x="6398" y="11651"/>
                  <a:pt x="6398" y="11651"/>
                </a:cubicBezTo>
                <a:close/>
              </a:path>
            </a:pathLst>
          </a:custGeom>
          <a:solidFill>
            <a:srgbClr val="F4D56C"/>
          </a:solidFill>
        </p:spPr>
        <p:txBody>
          <a:bodyPr lIns="53578" tIns="53578" rIns="53578" bIns="53578" anchor="ctr">
            <a:noAutofit/>
          </a:bodyPr>
          <a:lstStyle/>
          <a:p>
            <a:pPr algn="ctr" defTabSz="642937">
              <a:defRPr sz="4200" cap="none" spc="0">
                <a:solidFill>
                  <a:srgbClr val="2B2D33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82" name="Forma"/>
          <p:cNvSpPr>
            <a:spLocks noGrp="1"/>
          </p:cNvSpPr>
          <p:nvPr>
            <p:ph type="body" sz="quarter" idx="30"/>
          </p:nvPr>
        </p:nvSpPr>
        <p:spPr>
          <a:xfrm>
            <a:off x="10586278" y="7501577"/>
            <a:ext cx="287673" cy="260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525" y="10428"/>
                </a:moveTo>
                <a:cubicBezTo>
                  <a:pt x="14779" y="10428"/>
                  <a:pt x="14175" y="9761"/>
                  <a:pt x="14175" y="8938"/>
                </a:cubicBezTo>
                <a:cubicBezTo>
                  <a:pt x="14175" y="8115"/>
                  <a:pt x="14779" y="7448"/>
                  <a:pt x="15525" y="7448"/>
                </a:cubicBezTo>
                <a:cubicBezTo>
                  <a:pt x="16271" y="7448"/>
                  <a:pt x="16875" y="8115"/>
                  <a:pt x="16875" y="8938"/>
                </a:cubicBezTo>
                <a:cubicBezTo>
                  <a:pt x="16875" y="9761"/>
                  <a:pt x="16271" y="10428"/>
                  <a:pt x="15525" y="10428"/>
                </a:cubicBezTo>
                <a:close/>
                <a:moveTo>
                  <a:pt x="10800" y="10428"/>
                </a:moveTo>
                <a:cubicBezTo>
                  <a:pt x="10054" y="10428"/>
                  <a:pt x="9450" y="9761"/>
                  <a:pt x="9450" y="8938"/>
                </a:cubicBezTo>
                <a:cubicBezTo>
                  <a:pt x="9450" y="8115"/>
                  <a:pt x="10054" y="7448"/>
                  <a:pt x="10800" y="7448"/>
                </a:cubicBezTo>
                <a:cubicBezTo>
                  <a:pt x="11546" y="7448"/>
                  <a:pt x="12150" y="8115"/>
                  <a:pt x="12150" y="8938"/>
                </a:cubicBezTo>
                <a:cubicBezTo>
                  <a:pt x="12150" y="9761"/>
                  <a:pt x="11546" y="10428"/>
                  <a:pt x="10800" y="10428"/>
                </a:cubicBezTo>
                <a:close/>
                <a:moveTo>
                  <a:pt x="6075" y="10428"/>
                </a:moveTo>
                <a:cubicBezTo>
                  <a:pt x="5329" y="10428"/>
                  <a:pt x="4725" y="9761"/>
                  <a:pt x="4725" y="8938"/>
                </a:cubicBezTo>
                <a:cubicBezTo>
                  <a:pt x="4725" y="8115"/>
                  <a:pt x="5329" y="7448"/>
                  <a:pt x="6075" y="7448"/>
                </a:cubicBezTo>
                <a:cubicBezTo>
                  <a:pt x="6821" y="7448"/>
                  <a:pt x="7425" y="8115"/>
                  <a:pt x="7425" y="8938"/>
                </a:cubicBezTo>
                <a:cubicBezTo>
                  <a:pt x="7425" y="9761"/>
                  <a:pt x="6821" y="10428"/>
                  <a:pt x="6075" y="10428"/>
                </a:cubicBezTo>
                <a:close/>
                <a:moveTo>
                  <a:pt x="10800" y="0"/>
                </a:moveTo>
                <a:cubicBezTo>
                  <a:pt x="4835" y="0"/>
                  <a:pt x="0" y="4002"/>
                  <a:pt x="0" y="8938"/>
                </a:cubicBezTo>
                <a:cubicBezTo>
                  <a:pt x="0" y="10609"/>
                  <a:pt x="195" y="12701"/>
                  <a:pt x="4720" y="17111"/>
                </a:cubicBezTo>
                <a:cubicBezTo>
                  <a:pt x="6096" y="18452"/>
                  <a:pt x="2700" y="21600"/>
                  <a:pt x="2700" y="21600"/>
                </a:cubicBezTo>
                <a:cubicBezTo>
                  <a:pt x="2700" y="21600"/>
                  <a:pt x="21600" y="18733"/>
                  <a:pt x="21600" y="8938"/>
                </a:cubicBezTo>
                <a:cubicBezTo>
                  <a:pt x="21600" y="4002"/>
                  <a:pt x="16765" y="0"/>
                  <a:pt x="10800" y="0"/>
                </a:cubicBezTo>
                <a:close/>
              </a:path>
            </a:pathLst>
          </a:custGeom>
          <a:solidFill>
            <a:srgbClr val="F4D56C"/>
          </a:solidFill>
        </p:spPr>
        <p:txBody>
          <a:bodyPr lIns="53578" tIns="53578" rIns="53578" bIns="53578" anchor="ctr">
            <a:noAutofit/>
          </a:bodyPr>
          <a:lstStyle/>
          <a:p>
            <a:pPr algn="ctr" defTabSz="642937">
              <a:defRPr sz="4200" cap="none" spc="0">
                <a:solidFill>
                  <a:srgbClr val="2B2D33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83" name="Forma"/>
          <p:cNvSpPr>
            <a:spLocks noGrp="1"/>
          </p:cNvSpPr>
          <p:nvPr>
            <p:ph type="body" sz="quarter" idx="31"/>
          </p:nvPr>
        </p:nvSpPr>
        <p:spPr>
          <a:xfrm>
            <a:off x="10577141" y="8779750"/>
            <a:ext cx="270227" cy="260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70" extrusionOk="0">
                <a:moveTo>
                  <a:pt x="9036" y="16724"/>
                </a:moveTo>
                <a:cubicBezTo>
                  <a:pt x="10113" y="16724"/>
                  <a:pt x="11036" y="16114"/>
                  <a:pt x="11805" y="15393"/>
                </a:cubicBezTo>
                <a:cubicBezTo>
                  <a:pt x="12230" y="14990"/>
                  <a:pt x="12615" y="14452"/>
                  <a:pt x="12959" y="13777"/>
                </a:cubicBezTo>
                <a:cubicBezTo>
                  <a:pt x="12950" y="13871"/>
                  <a:pt x="12943" y="13958"/>
                  <a:pt x="12939" y="14037"/>
                </a:cubicBezTo>
                <a:cubicBezTo>
                  <a:pt x="12934" y="14117"/>
                  <a:pt x="12932" y="14189"/>
                  <a:pt x="12932" y="14255"/>
                </a:cubicBezTo>
                <a:cubicBezTo>
                  <a:pt x="12932" y="14770"/>
                  <a:pt x="13156" y="15271"/>
                  <a:pt x="13604" y="15758"/>
                </a:cubicBezTo>
                <a:cubicBezTo>
                  <a:pt x="14051" y="16245"/>
                  <a:pt x="14691" y="16763"/>
                  <a:pt x="15524" y="16763"/>
                </a:cubicBezTo>
                <a:cubicBezTo>
                  <a:pt x="17126" y="16763"/>
                  <a:pt x="18551" y="15728"/>
                  <a:pt x="19799" y="14206"/>
                </a:cubicBezTo>
                <a:cubicBezTo>
                  <a:pt x="21048" y="12684"/>
                  <a:pt x="21600" y="10860"/>
                  <a:pt x="21600" y="8734"/>
                </a:cubicBezTo>
                <a:cubicBezTo>
                  <a:pt x="21600" y="6036"/>
                  <a:pt x="20686" y="3873"/>
                  <a:pt x="18714" y="2243"/>
                </a:cubicBezTo>
                <a:cubicBezTo>
                  <a:pt x="16841" y="698"/>
                  <a:pt x="14479" y="0"/>
                  <a:pt x="11629" y="0"/>
                </a:cubicBezTo>
                <a:cubicBezTo>
                  <a:pt x="8127" y="0"/>
                  <a:pt x="5254" y="1054"/>
                  <a:pt x="3010" y="3311"/>
                </a:cubicBezTo>
                <a:cubicBezTo>
                  <a:pt x="875" y="5446"/>
                  <a:pt x="0" y="8050"/>
                  <a:pt x="0" y="11122"/>
                </a:cubicBezTo>
                <a:cubicBezTo>
                  <a:pt x="0" y="13867"/>
                  <a:pt x="662" y="16241"/>
                  <a:pt x="2372" y="18245"/>
                </a:cubicBezTo>
                <a:cubicBezTo>
                  <a:pt x="4435" y="20661"/>
                  <a:pt x="7344" y="21570"/>
                  <a:pt x="11099" y="21570"/>
                </a:cubicBezTo>
                <a:cubicBezTo>
                  <a:pt x="12710" y="21570"/>
                  <a:pt x="14264" y="21600"/>
                  <a:pt x="15762" y="21062"/>
                </a:cubicBezTo>
                <a:cubicBezTo>
                  <a:pt x="17259" y="20523"/>
                  <a:pt x="18650" y="19739"/>
                  <a:pt x="19935" y="18709"/>
                </a:cubicBezTo>
                <a:lnTo>
                  <a:pt x="18944" y="17135"/>
                </a:lnTo>
                <a:lnTo>
                  <a:pt x="18619" y="17374"/>
                </a:lnTo>
                <a:cubicBezTo>
                  <a:pt x="17750" y="18011"/>
                  <a:pt x="16908" y="18503"/>
                  <a:pt x="16094" y="18849"/>
                </a:cubicBezTo>
                <a:cubicBezTo>
                  <a:pt x="14601" y="19505"/>
                  <a:pt x="12995" y="19533"/>
                  <a:pt x="11276" y="19533"/>
                </a:cubicBezTo>
                <a:cubicBezTo>
                  <a:pt x="8760" y="19533"/>
                  <a:pt x="6629" y="19125"/>
                  <a:pt x="4883" y="17711"/>
                </a:cubicBezTo>
                <a:cubicBezTo>
                  <a:pt x="2910" y="16109"/>
                  <a:pt x="2117" y="13942"/>
                  <a:pt x="2117" y="11206"/>
                </a:cubicBezTo>
                <a:cubicBezTo>
                  <a:pt x="2117" y="8743"/>
                  <a:pt x="2766" y="6631"/>
                  <a:pt x="4449" y="4870"/>
                </a:cubicBezTo>
                <a:cubicBezTo>
                  <a:pt x="6313" y="2922"/>
                  <a:pt x="8783" y="2023"/>
                  <a:pt x="11859" y="2023"/>
                </a:cubicBezTo>
                <a:cubicBezTo>
                  <a:pt x="13533" y="2023"/>
                  <a:pt x="15040" y="2304"/>
                  <a:pt x="16379" y="3015"/>
                </a:cubicBezTo>
                <a:cubicBezTo>
                  <a:pt x="18515" y="4139"/>
                  <a:pt x="19510" y="5990"/>
                  <a:pt x="19510" y="8565"/>
                </a:cubicBezTo>
                <a:cubicBezTo>
                  <a:pt x="19510" y="10307"/>
                  <a:pt x="19191" y="11705"/>
                  <a:pt x="18408" y="12759"/>
                </a:cubicBezTo>
                <a:cubicBezTo>
                  <a:pt x="17625" y="13812"/>
                  <a:pt x="16893" y="14439"/>
                  <a:pt x="16115" y="14439"/>
                </a:cubicBezTo>
                <a:cubicBezTo>
                  <a:pt x="15717" y="14439"/>
                  <a:pt x="15379" y="14215"/>
                  <a:pt x="15198" y="13967"/>
                </a:cubicBezTo>
                <a:cubicBezTo>
                  <a:pt x="15017" y="13719"/>
                  <a:pt x="14927" y="13454"/>
                  <a:pt x="14927" y="13173"/>
                </a:cubicBezTo>
                <a:cubicBezTo>
                  <a:pt x="14927" y="12995"/>
                  <a:pt x="14956" y="12787"/>
                  <a:pt x="15015" y="12548"/>
                </a:cubicBezTo>
                <a:cubicBezTo>
                  <a:pt x="15074" y="12309"/>
                  <a:pt x="15219" y="11942"/>
                  <a:pt x="15355" y="11445"/>
                </a:cubicBezTo>
                <a:lnTo>
                  <a:pt x="16959" y="4798"/>
                </a:lnTo>
                <a:lnTo>
                  <a:pt x="14643" y="4798"/>
                </a:lnTo>
                <a:lnTo>
                  <a:pt x="13990" y="7118"/>
                </a:lnTo>
                <a:cubicBezTo>
                  <a:pt x="13855" y="6575"/>
                  <a:pt x="13588" y="6093"/>
                  <a:pt x="13190" y="5671"/>
                </a:cubicBezTo>
                <a:cubicBezTo>
                  <a:pt x="12665" y="5128"/>
                  <a:pt x="11927" y="4856"/>
                  <a:pt x="10977" y="4856"/>
                </a:cubicBezTo>
                <a:cubicBezTo>
                  <a:pt x="9358" y="4856"/>
                  <a:pt x="7991" y="5596"/>
                  <a:pt x="6878" y="7076"/>
                </a:cubicBezTo>
                <a:cubicBezTo>
                  <a:pt x="5765" y="8556"/>
                  <a:pt x="5426" y="10143"/>
                  <a:pt x="5426" y="11838"/>
                </a:cubicBezTo>
                <a:cubicBezTo>
                  <a:pt x="5426" y="13300"/>
                  <a:pt x="5573" y="14437"/>
                  <a:pt x="6301" y="15252"/>
                </a:cubicBezTo>
                <a:cubicBezTo>
                  <a:pt x="7030" y="16067"/>
                  <a:pt x="7941" y="16724"/>
                  <a:pt x="9036" y="16724"/>
                </a:cubicBezTo>
                <a:cubicBezTo>
                  <a:pt x="9036" y="16724"/>
                  <a:pt x="9036" y="16724"/>
                  <a:pt x="9036" y="16724"/>
                </a:cubicBezTo>
                <a:close/>
                <a:moveTo>
                  <a:pt x="13217" y="8537"/>
                </a:moveTo>
                <a:cubicBezTo>
                  <a:pt x="13217" y="9408"/>
                  <a:pt x="12907" y="10605"/>
                  <a:pt x="12287" y="12127"/>
                </a:cubicBezTo>
                <a:cubicBezTo>
                  <a:pt x="11667" y="13648"/>
                  <a:pt x="10873" y="14409"/>
                  <a:pt x="9905" y="14409"/>
                </a:cubicBezTo>
                <a:cubicBezTo>
                  <a:pt x="9353" y="14409"/>
                  <a:pt x="8925" y="14199"/>
                  <a:pt x="8622" y="13777"/>
                </a:cubicBezTo>
                <a:cubicBezTo>
                  <a:pt x="8319" y="13356"/>
                  <a:pt x="8385" y="12803"/>
                  <a:pt x="8385" y="12120"/>
                </a:cubicBezTo>
                <a:cubicBezTo>
                  <a:pt x="8385" y="10986"/>
                  <a:pt x="8507" y="9813"/>
                  <a:pt x="9186" y="8600"/>
                </a:cubicBezTo>
                <a:cubicBezTo>
                  <a:pt x="9864" y="7387"/>
                  <a:pt x="10674" y="7131"/>
                  <a:pt x="11615" y="7131"/>
                </a:cubicBezTo>
                <a:cubicBezTo>
                  <a:pt x="12104" y="7131"/>
                  <a:pt x="12493" y="6949"/>
                  <a:pt x="12782" y="7287"/>
                </a:cubicBezTo>
                <a:cubicBezTo>
                  <a:pt x="13072" y="7624"/>
                  <a:pt x="13217" y="8041"/>
                  <a:pt x="13217" y="8537"/>
                </a:cubicBezTo>
                <a:cubicBezTo>
                  <a:pt x="13217" y="8537"/>
                  <a:pt x="13217" y="8537"/>
                  <a:pt x="13217" y="8537"/>
                </a:cubicBezTo>
                <a:close/>
              </a:path>
            </a:pathLst>
          </a:custGeom>
          <a:solidFill>
            <a:srgbClr val="F4D56C"/>
          </a:solidFill>
        </p:spPr>
        <p:txBody>
          <a:bodyPr lIns="53578" tIns="53578" rIns="53578" bIns="53578" anchor="ctr">
            <a:noAutofit/>
          </a:bodyPr>
          <a:lstStyle/>
          <a:p>
            <a:pPr algn="ctr" defTabSz="642937">
              <a:defRPr sz="4200" cap="none" spc="0">
                <a:solidFill>
                  <a:srgbClr val="2B2D33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84" name="Forma"/>
          <p:cNvSpPr>
            <a:spLocks noGrp="1"/>
          </p:cNvSpPr>
          <p:nvPr>
            <p:ph type="body" sz="quarter" idx="32"/>
          </p:nvPr>
        </p:nvSpPr>
        <p:spPr>
          <a:xfrm>
            <a:off x="5463275" y="5832288"/>
            <a:ext cx="2388656" cy="23868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427" y="12816"/>
                </a:moveTo>
                <a:lnTo>
                  <a:pt x="2575" y="1963"/>
                </a:lnTo>
                <a:lnTo>
                  <a:pt x="19709" y="8816"/>
                </a:lnTo>
                <a:cubicBezTo>
                  <a:pt x="19709" y="8816"/>
                  <a:pt x="13427" y="12816"/>
                  <a:pt x="13427" y="12816"/>
                </a:cubicBezTo>
                <a:close/>
                <a:moveTo>
                  <a:pt x="8816" y="19710"/>
                </a:moveTo>
                <a:lnTo>
                  <a:pt x="1962" y="2574"/>
                </a:lnTo>
                <a:lnTo>
                  <a:pt x="12815" y="13427"/>
                </a:lnTo>
                <a:cubicBezTo>
                  <a:pt x="12815" y="13427"/>
                  <a:pt x="8816" y="19710"/>
                  <a:pt x="8816" y="19710"/>
                </a:cubicBezTo>
                <a:close/>
                <a:moveTo>
                  <a:pt x="0" y="0"/>
                </a:moveTo>
                <a:lnTo>
                  <a:pt x="8640" y="21600"/>
                </a:lnTo>
                <a:lnTo>
                  <a:pt x="13679" y="13681"/>
                </a:lnTo>
                <a:lnTo>
                  <a:pt x="21600" y="8639"/>
                </a:lnTo>
                <a:cubicBezTo>
                  <a:pt x="21600" y="8639"/>
                  <a:pt x="0" y="0"/>
                  <a:pt x="0" y="0"/>
                </a:cubicBezTo>
                <a:close/>
              </a:path>
            </a:pathLst>
          </a:custGeom>
          <a:solidFill>
            <a:srgbClr val="272A3A"/>
          </a:solidFill>
        </p:spPr>
        <p:txBody>
          <a:bodyPr lIns="53578" tIns="53578" rIns="53578" bIns="53578" anchor="ctr">
            <a:noAutofit/>
          </a:bodyPr>
          <a:lstStyle/>
          <a:p>
            <a:pPr algn="ctr" defTabSz="642937">
              <a:defRPr sz="4200" cap="none" spc="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85" name="Numero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ransizione40_logo.jpg" descr="Transizione40_logo.jpg"/>
          <p:cNvPicPr>
            <a:picLocks noChangeAspect="1"/>
          </p:cNvPicPr>
          <p:nvPr/>
        </p:nvPicPr>
        <p:blipFill>
          <a:blip r:embed="rId9">
            <a:extLst/>
          </a:blip>
          <a:srcRect l="30810"/>
          <a:stretch>
            <a:fillRect/>
          </a:stretch>
        </p:blipFill>
        <p:spPr>
          <a:xfrm>
            <a:off x="7512843" y="0"/>
            <a:ext cx="16871157" cy="13716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LOGO ERRENDI.png" descr="LOGO ERRENDI.png"/>
          <p:cNvPicPr>
            <a:picLocks noChangeAspect="1"/>
          </p:cNvPicPr>
          <p:nvPr/>
        </p:nvPicPr>
        <p:blipFill>
          <a:blip r:embed="rId10">
            <a:extLst/>
          </a:blip>
          <a:srcRect l="6787" t="7614" r="4094" b="4096"/>
          <a:stretch>
            <a:fillRect/>
          </a:stretch>
        </p:blipFill>
        <p:spPr>
          <a:xfrm rot="20232400">
            <a:off x="1533913" y="3053142"/>
            <a:ext cx="2576518" cy="22724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8" h="21457" extrusionOk="0">
                <a:moveTo>
                  <a:pt x="9365" y="0"/>
                </a:moveTo>
                <a:lnTo>
                  <a:pt x="8993" y="431"/>
                </a:lnTo>
                <a:cubicBezTo>
                  <a:pt x="8679" y="795"/>
                  <a:pt x="8545" y="862"/>
                  <a:pt x="8138" y="862"/>
                </a:cubicBezTo>
                <a:cubicBezTo>
                  <a:pt x="7822" y="862"/>
                  <a:pt x="7562" y="780"/>
                  <a:pt x="7379" y="618"/>
                </a:cubicBezTo>
                <a:cubicBezTo>
                  <a:pt x="6819" y="122"/>
                  <a:pt x="6142" y="428"/>
                  <a:pt x="6142" y="1180"/>
                </a:cubicBezTo>
                <a:cubicBezTo>
                  <a:pt x="6142" y="1403"/>
                  <a:pt x="6220" y="1673"/>
                  <a:pt x="6315" y="1780"/>
                </a:cubicBezTo>
                <a:cubicBezTo>
                  <a:pt x="6560" y="2056"/>
                  <a:pt x="7162" y="2027"/>
                  <a:pt x="7402" y="1728"/>
                </a:cubicBezTo>
                <a:cubicBezTo>
                  <a:pt x="7560" y="1532"/>
                  <a:pt x="7740" y="1480"/>
                  <a:pt x="8274" y="1480"/>
                </a:cubicBezTo>
                <a:cubicBezTo>
                  <a:pt x="8915" y="1480"/>
                  <a:pt x="8967" y="1455"/>
                  <a:pt x="9375" y="986"/>
                </a:cubicBezTo>
                <a:cubicBezTo>
                  <a:pt x="9801" y="495"/>
                  <a:pt x="9809" y="495"/>
                  <a:pt x="10636" y="495"/>
                </a:cubicBezTo>
                <a:cubicBezTo>
                  <a:pt x="11461" y="495"/>
                  <a:pt x="11475" y="500"/>
                  <a:pt x="11894" y="982"/>
                </a:cubicBezTo>
                <a:lnTo>
                  <a:pt x="12316" y="1465"/>
                </a:lnTo>
                <a:lnTo>
                  <a:pt x="14575" y="1503"/>
                </a:lnTo>
                <a:cubicBezTo>
                  <a:pt x="16727" y="1539"/>
                  <a:pt x="16859" y="1558"/>
                  <a:pt x="17363" y="1847"/>
                </a:cubicBezTo>
                <a:cubicBezTo>
                  <a:pt x="18408" y="2448"/>
                  <a:pt x="19085" y="3640"/>
                  <a:pt x="19423" y="5482"/>
                </a:cubicBezTo>
                <a:cubicBezTo>
                  <a:pt x="19535" y="6096"/>
                  <a:pt x="19628" y="7021"/>
                  <a:pt x="19629" y="7536"/>
                </a:cubicBezTo>
                <a:cubicBezTo>
                  <a:pt x="19630" y="8427"/>
                  <a:pt x="19653" y="8512"/>
                  <a:pt x="20081" y="9230"/>
                </a:cubicBezTo>
                <a:lnTo>
                  <a:pt x="20530" y="9983"/>
                </a:lnTo>
                <a:lnTo>
                  <a:pt x="20135" y="10504"/>
                </a:lnTo>
                <a:cubicBezTo>
                  <a:pt x="19917" y="10790"/>
                  <a:pt x="19739" y="11109"/>
                  <a:pt x="19739" y="11212"/>
                </a:cubicBezTo>
                <a:cubicBezTo>
                  <a:pt x="19739" y="11315"/>
                  <a:pt x="19606" y="11553"/>
                  <a:pt x="19443" y="11744"/>
                </a:cubicBezTo>
                <a:cubicBezTo>
                  <a:pt x="19152" y="12085"/>
                  <a:pt x="19150" y="12100"/>
                  <a:pt x="19333" y="12449"/>
                </a:cubicBezTo>
                <a:cubicBezTo>
                  <a:pt x="19594" y="12946"/>
                  <a:pt x="19569" y="13166"/>
                  <a:pt x="19200" y="13581"/>
                </a:cubicBezTo>
                <a:cubicBezTo>
                  <a:pt x="18895" y="13923"/>
                  <a:pt x="18831" y="13940"/>
                  <a:pt x="17942" y="13940"/>
                </a:cubicBezTo>
                <a:cubicBezTo>
                  <a:pt x="17056" y="13940"/>
                  <a:pt x="16986" y="13961"/>
                  <a:pt x="16628" y="14315"/>
                </a:cubicBezTo>
                <a:lnTo>
                  <a:pt x="16249" y="14690"/>
                </a:lnTo>
                <a:lnTo>
                  <a:pt x="14785" y="14652"/>
                </a:lnTo>
                <a:lnTo>
                  <a:pt x="13324" y="14619"/>
                </a:lnTo>
                <a:lnTo>
                  <a:pt x="13291" y="14158"/>
                </a:lnTo>
                <a:lnTo>
                  <a:pt x="13254" y="13693"/>
                </a:lnTo>
                <a:lnTo>
                  <a:pt x="12077" y="13693"/>
                </a:lnTo>
                <a:cubicBezTo>
                  <a:pt x="10959" y="13693"/>
                  <a:pt x="10880" y="13708"/>
                  <a:pt x="10636" y="14000"/>
                </a:cubicBezTo>
                <a:cubicBezTo>
                  <a:pt x="10396" y="14288"/>
                  <a:pt x="10308" y="14311"/>
                  <a:pt x="9319" y="14311"/>
                </a:cubicBezTo>
                <a:cubicBezTo>
                  <a:pt x="8397" y="14311"/>
                  <a:pt x="8234" y="14278"/>
                  <a:pt x="8061" y="14064"/>
                </a:cubicBezTo>
                <a:cubicBezTo>
                  <a:pt x="7469" y="13328"/>
                  <a:pt x="6469" y="14280"/>
                  <a:pt x="6957" y="15117"/>
                </a:cubicBezTo>
                <a:cubicBezTo>
                  <a:pt x="7187" y="15512"/>
                  <a:pt x="7873" y="15544"/>
                  <a:pt x="8171" y="15173"/>
                </a:cubicBezTo>
                <a:cubicBezTo>
                  <a:pt x="8345" y="14957"/>
                  <a:pt x="8507" y="14926"/>
                  <a:pt x="9482" y="14926"/>
                </a:cubicBezTo>
                <a:cubicBezTo>
                  <a:pt x="10580" y="14926"/>
                  <a:pt x="10601" y="14921"/>
                  <a:pt x="10916" y="14551"/>
                </a:cubicBezTo>
                <a:cubicBezTo>
                  <a:pt x="11220" y="14194"/>
                  <a:pt x="11272" y="14180"/>
                  <a:pt x="12004" y="14214"/>
                </a:cubicBezTo>
                <a:lnTo>
                  <a:pt x="12772" y="14248"/>
                </a:lnTo>
                <a:lnTo>
                  <a:pt x="12739" y="14772"/>
                </a:lnTo>
                <a:lnTo>
                  <a:pt x="12706" y="15297"/>
                </a:lnTo>
                <a:lnTo>
                  <a:pt x="14565" y="15297"/>
                </a:lnTo>
                <a:lnTo>
                  <a:pt x="16428" y="15297"/>
                </a:lnTo>
                <a:lnTo>
                  <a:pt x="16887" y="14866"/>
                </a:lnTo>
                <a:cubicBezTo>
                  <a:pt x="17332" y="14448"/>
                  <a:pt x="17377" y="14435"/>
                  <a:pt x="18268" y="14435"/>
                </a:cubicBezTo>
                <a:cubicBezTo>
                  <a:pt x="19130" y="14435"/>
                  <a:pt x="19210" y="14412"/>
                  <a:pt x="19546" y="14075"/>
                </a:cubicBezTo>
                <a:cubicBezTo>
                  <a:pt x="19879" y="13740"/>
                  <a:pt x="19905" y="13660"/>
                  <a:pt x="19908" y="12917"/>
                </a:cubicBezTo>
                <a:cubicBezTo>
                  <a:pt x="19910" y="12479"/>
                  <a:pt x="19966" y="12043"/>
                  <a:pt x="20035" y="11950"/>
                </a:cubicBezTo>
                <a:cubicBezTo>
                  <a:pt x="20103" y="11857"/>
                  <a:pt x="20193" y="11630"/>
                  <a:pt x="20234" y="11445"/>
                </a:cubicBezTo>
                <a:cubicBezTo>
                  <a:pt x="20276" y="11259"/>
                  <a:pt x="20479" y="10938"/>
                  <a:pt x="20683" y="10736"/>
                </a:cubicBezTo>
                <a:cubicBezTo>
                  <a:pt x="20896" y="10526"/>
                  <a:pt x="21056" y="10255"/>
                  <a:pt x="21056" y="10099"/>
                </a:cubicBezTo>
                <a:cubicBezTo>
                  <a:pt x="21056" y="9949"/>
                  <a:pt x="20864" y="9488"/>
                  <a:pt x="20630" y="9076"/>
                </a:cubicBezTo>
                <a:cubicBezTo>
                  <a:pt x="20228" y="8366"/>
                  <a:pt x="20199" y="8248"/>
                  <a:pt x="20081" y="6820"/>
                </a:cubicBezTo>
                <a:cubicBezTo>
                  <a:pt x="19865" y="4203"/>
                  <a:pt x="19200" y="2503"/>
                  <a:pt x="18055" y="1638"/>
                </a:cubicBezTo>
                <a:cubicBezTo>
                  <a:pt x="17254" y="1032"/>
                  <a:pt x="16897" y="955"/>
                  <a:pt x="14625" y="896"/>
                </a:cubicBezTo>
                <a:lnTo>
                  <a:pt x="12526" y="839"/>
                </a:lnTo>
                <a:lnTo>
                  <a:pt x="12163" y="420"/>
                </a:lnTo>
                <a:lnTo>
                  <a:pt x="11801" y="0"/>
                </a:lnTo>
                <a:lnTo>
                  <a:pt x="10583" y="0"/>
                </a:lnTo>
                <a:lnTo>
                  <a:pt x="9365" y="0"/>
                </a:lnTo>
                <a:close/>
                <a:moveTo>
                  <a:pt x="10686" y="2308"/>
                </a:moveTo>
                <a:cubicBezTo>
                  <a:pt x="10508" y="2314"/>
                  <a:pt x="10341" y="2379"/>
                  <a:pt x="10230" y="2503"/>
                </a:cubicBezTo>
                <a:cubicBezTo>
                  <a:pt x="9965" y="2801"/>
                  <a:pt x="10005" y="3449"/>
                  <a:pt x="10303" y="3721"/>
                </a:cubicBezTo>
                <a:cubicBezTo>
                  <a:pt x="10441" y="3846"/>
                  <a:pt x="10625" y="3946"/>
                  <a:pt x="10713" y="3946"/>
                </a:cubicBezTo>
                <a:cubicBezTo>
                  <a:pt x="10933" y="3946"/>
                  <a:pt x="11332" y="3698"/>
                  <a:pt x="11438" y="3496"/>
                </a:cubicBezTo>
                <a:cubicBezTo>
                  <a:pt x="11507" y="3365"/>
                  <a:pt x="11965" y="3331"/>
                  <a:pt x="13551" y="3331"/>
                </a:cubicBezTo>
                <a:cubicBezTo>
                  <a:pt x="15501" y="3331"/>
                  <a:pt x="15573" y="3322"/>
                  <a:pt x="15573" y="3084"/>
                </a:cubicBezTo>
                <a:cubicBezTo>
                  <a:pt x="15573" y="2846"/>
                  <a:pt x="15498" y="2837"/>
                  <a:pt x="13577" y="2837"/>
                </a:cubicBezTo>
                <a:cubicBezTo>
                  <a:pt x="11683" y="2837"/>
                  <a:pt x="11572" y="2825"/>
                  <a:pt x="11332" y="2571"/>
                </a:cubicBezTo>
                <a:cubicBezTo>
                  <a:pt x="11162" y="2392"/>
                  <a:pt x="10915" y="2301"/>
                  <a:pt x="10686" y="2308"/>
                </a:cubicBezTo>
                <a:close/>
                <a:moveTo>
                  <a:pt x="5706" y="3710"/>
                </a:moveTo>
                <a:cubicBezTo>
                  <a:pt x="5514" y="3710"/>
                  <a:pt x="5334" y="3791"/>
                  <a:pt x="5207" y="3950"/>
                </a:cubicBezTo>
                <a:cubicBezTo>
                  <a:pt x="4945" y="4275"/>
                  <a:pt x="4949" y="4921"/>
                  <a:pt x="5213" y="5138"/>
                </a:cubicBezTo>
                <a:cubicBezTo>
                  <a:pt x="5516" y="5386"/>
                  <a:pt x="6073" y="5346"/>
                  <a:pt x="6305" y="5059"/>
                </a:cubicBezTo>
                <a:cubicBezTo>
                  <a:pt x="6479" y="4842"/>
                  <a:pt x="6645" y="4812"/>
                  <a:pt x="7655" y="4812"/>
                </a:cubicBezTo>
                <a:lnTo>
                  <a:pt x="8803" y="4812"/>
                </a:lnTo>
                <a:lnTo>
                  <a:pt x="9279" y="5306"/>
                </a:lnTo>
                <a:lnTo>
                  <a:pt x="9755" y="5797"/>
                </a:lnTo>
                <a:lnTo>
                  <a:pt x="10849" y="5797"/>
                </a:lnTo>
                <a:cubicBezTo>
                  <a:pt x="11910" y="5797"/>
                  <a:pt x="11957" y="5785"/>
                  <a:pt x="12320" y="5426"/>
                </a:cubicBezTo>
                <a:lnTo>
                  <a:pt x="12696" y="5059"/>
                </a:lnTo>
                <a:lnTo>
                  <a:pt x="14133" y="5059"/>
                </a:lnTo>
                <a:cubicBezTo>
                  <a:pt x="15498" y="5059"/>
                  <a:pt x="15573" y="5046"/>
                  <a:pt x="15573" y="4812"/>
                </a:cubicBezTo>
                <a:cubicBezTo>
                  <a:pt x="15573" y="4576"/>
                  <a:pt x="15499" y="4564"/>
                  <a:pt x="13946" y="4564"/>
                </a:cubicBezTo>
                <a:cubicBezTo>
                  <a:pt x="12354" y="4564"/>
                  <a:pt x="12316" y="4570"/>
                  <a:pt x="12063" y="4872"/>
                </a:cubicBezTo>
                <a:cubicBezTo>
                  <a:pt x="11828" y="5153"/>
                  <a:pt x="11724" y="5183"/>
                  <a:pt x="10876" y="5183"/>
                </a:cubicBezTo>
                <a:lnTo>
                  <a:pt x="9948" y="5183"/>
                </a:lnTo>
                <a:lnTo>
                  <a:pt x="9472" y="4688"/>
                </a:lnTo>
                <a:lnTo>
                  <a:pt x="8996" y="4193"/>
                </a:lnTo>
                <a:lnTo>
                  <a:pt x="7778" y="4193"/>
                </a:lnTo>
                <a:cubicBezTo>
                  <a:pt x="6726" y="4193"/>
                  <a:pt x="6522" y="4159"/>
                  <a:pt x="6281" y="3946"/>
                </a:cubicBezTo>
                <a:cubicBezTo>
                  <a:pt x="6103" y="3788"/>
                  <a:pt x="5897" y="3710"/>
                  <a:pt x="5706" y="3710"/>
                </a:cubicBezTo>
                <a:close/>
                <a:moveTo>
                  <a:pt x="7336" y="5786"/>
                </a:moveTo>
                <a:cubicBezTo>
                  <a:pt x="7065" y="5779"/>
                  <a:pt x="6783" y="5877"/>
                  <a:pt x="6667" y="6082"/>
                </a:cubicBezTo>
                <a:cubicBezTo>
                  <a:pt x="6511" y="6358"/>
                  <a:pt x="6580" y="6906"/>
                  <a:pt x="6800" y="7154"/>
                </a:cubicBezTo>
                <a:cubicBezTo>
                  <a:pt x="7100" y="7490"/>
                  <a:pt x="7524" y="7467"/>
                  <a:pt x="7832" y="7094"/>
                </a:cubicBezTo>
                <a:lnTo>
                  <a:pt x="8084" y="6787"/>
                </a:lnTo>
                <a:lnTo>
                  <a:pt x="11831" y="6787"/>
                </a:lnTo>
                <a:cubicBezTo>
                  <a:pt x="15501" y="6787"/>
                  <a:pt x="15573" y="6781"/>
                  <a:pt x="15573" y="6539"/>
                </a:cubicBezTo>
                <a:cubicBezTo>
                  <a:pt x="15573" y="6297"/>
                  <a:pt x="15498" y="6292"/>
                  <a:pt x="11784" y="6292"/>
                </a:cubicBezTo>
                <a:cubicBezTo>
                  <a:pt x="8601" y="6292"/>
                  <a:pt x="7989" y="6264"/>
                  <a:pt x="7938" y="6116"/>
                </a:cubicBezTo>
                <a:cubicBezTo>
                  <a:pt x="7866" y="5905"/>
                  <a:pt x="7607" y="5793"/>
                  <a:pt x="7336" y="5786"/>
                </a:cubicBezTo>
                <a:close/>
                <a:moveTo>
                  <a:pt x="7828" y="8019"/>
                </a:moveTo>
                <a:lnTo>
                  <a:pt x="7512" y="8390"/>
                </a:lnTo>
                <a:cubicBezTo>
                  <a:pt x="7236" y="8715"/>
                  <a:pt x="7122" y="8758"/>
                  <a:pt x="6584" y="8758"/>
                </a:cubicBezTo>
                <a:cubicBezTo>
                  <a:pt x="6107" y="8758"/>
                  <a:pt x="5928" y="8702"/>
                  <a:pt x="5782" y="8510"/>
                </a:cubicBezTo>
                <a:cubicBezTo>
                  <a:pt x="5553" y="8209"/>
                  <a:pt x="4915" y="8179"/>
                  <a:pt x="4668" y="8458"/>
                </a:cubicBezTo>
                <a:cubicBezTo>
                  <a:pt x="4406" y="8753"/>
                  <a:pt x="4448" y="9445"/>
                  <a:pt x="4741" y="9676"/>
                </a:cubicBezTo>
                <a:cubicBezTo>
                  <a:pt x="5089" y="9950"/>
                  <a:pt x="5418" y="9914"/>
                  <a:pt x="5792" y="9560"/>
                </a:cubicBezTo>
                <a:cubicBezTo>
                  <a:pt x="6066" y="9301"/>
                  <a:pt x="6229" y="9252"/>
                  <a:pt x="6820" y="9252"/>
                </a:cubicBezTo>
                <a:cubicBezTo>
                  <a:pt x="7459" y="9252"/>
                  <a:pt x="7555" y="9217"/>
                  <a:pt x="7842" y="8881"/>
                </a:cubicBezTo>
                <a:lnTo>
                  <a:pt x="8158" y="8510"/>
                </a:lnTo>
                <a:lnTo>
                  <a:pt x="11864" y="8510"/>
                </a:lnTo>
                <a:cubicBezTo>
                  <a:pt x="15499" y="8510"/>
                  <a:pt x="15573" y="8509"/>
                  <a:pt x="15573" y="8267"/>
                </a:cubicBezTo>
                <a:cubicBezTo>
                  <a:pt x="15573" y="8025"/>
                  <a:pt x="15500" y="8019"/>
                  <a:pt x="11701" y="8019"/>
                </a:cubicBezTo>
                <a:lnTo>
                  <a:pt x="7828" y="8019"/>
                </a:lnTo>
                <a:close/>
                <a:moveTo>
                  <a:pt x="10157" y="9207"/>
                </a:moveTo>
                <a:cubicBezTo>
                  <a:pt x="10073" y="9209"/>
                  <a:pt x="9990" y="9225"/>
                  <a:pt x="9908" y="9260"/>
                </a:cubicBezTo>
                <a:cubicBezTo>
                  <a:pt x="9739" y="9332"/>
                  <a:pt x="9564" y="9457"/>
                  <a:pt x="9518" y="9537"/>
                </a:cubicBezTo>
                <a:cubicBezTo>
                  <a:pt x="9363" y="9811"/>
                  <a:pt x="9432" y="10361"/>
                  <a:pt x="9651" y="10609"/>
                </a:cubicBezTo>
                <a:cubicBezTo>
                  <a:pt x="9951" y="10946"/>
                  <a:pt x="10376" y="10922"/>
                  <a:pt x="10683" y="10549"/>
                </a:cubicBezTo>
                <a:lnTo>
                  <a:pt x="10936" y="10238"/>
                </a:lnTo>
                <a:lnTo>
                  <a:pt x="13254" y="10238"/>
                </a:lnTo>
                <a:cubicBezTo>
                  <a:pt x="15499" y="10238"/>
                  <a:pt x="15573" y="10233"/>
                  <a:pt x="15573" y="9994"/>
                </a:cubicBezTo>
                <a:cubicBezTo>
                  <a:pt x="15573" y="9755"/>
                  <a:pt x="15500" y="9747"/>
                  <a:pt x="13221" y="9747"/>
                </a:cubicBezTo>
                <a:cubicBezTo>
                  <a:pt x="11359" y="9747"/>
                  <a:pt x="10849" y="9711"/>
                  <a:pt x="10779" y="9578"/>
                </a:cubicBezTo>
                <a:cubicBezTo>
                  <a:pt x="10653" y="9337"/>
                  <a:pt x="10409" y="9202"/>
                  <a:pt x="10157" y="9207"/>
                </a:cubicBezTo>
                <a:close/>
                <a:moveTo>
                  <a:pt x="8810" y="11475"/>
                </a:moveTo>
                <a:lnTo>
                  <a:pt x="8554" y="11782"/>
                </a:lnTo>
                <a:cubicBezTo>
                  <a:pt x="8335" y="12043"/>
                  <a:pt x="8199" y="12089"/>
                  <a:pt x="7649" y="12089"/>
                </a:cubicBezTo>
                <a:cubicBezTo>
                  <a:pt x="7166" y="12089"/>
                  <a:pt x="6928" y="12025"/>
                  <a:pt x="6720" y="11842"/>
                </a:cubicBezTo>
                <a:cubicBezTo>
                  <a:pt x="6567" y="11706"/>
                  <a:pt x="6324" y="11598"/>
                  <a:pt x="6181" y="11598"/>
                </a:cubicBezTo>
                <a:cubicBezTo>
                  <a:pt x="5604" y="11598"/>
                  <a:pt x="5272" y="12484"/>
                  <a:pt x="5666" y="12973"/>
                </a:cubicBezTo>
                <a:cubicBezTo>
                  <a:pt x="5914" y="13282"/>
                  <a:pt x="6529" y="13272"/>
                  <a:pt x="6770" y="12955"/>
                </a:cubicBezTo>
                <a:cubicBezTo>
                  <a:pt x="6925" y="12751"/>
                  <a:pt x="7093" y="12707"/>
                  <a:pt x="7735" y="12707"/>
                </a:cubicBezTo>
                <a:cubicBezTo>
                  <a:pt x="8456" y="12707"/>
                  <a:pt x="8534" y="12679"/>
                  <a:pt x="8826" y="12336"/>
                </a:cubicBezTo>
                <a:lnTo>
                  <a:pt x="9142" y="11965"/>
                </a:lnTo>
                <a:lnTo>
                  <a:pt x="12360" y="11965"/>
                </a:lnTo>
                <a:cubicBezTo>
                  <a:pt x="15501" y="11965"/>
                  <a:pt x="15573" y="11959"/>
                  <a:pt x="15573" y="11718"/>
                </a:cubicBezTo>
                <a:cubicBezTo>
                  <a:pt x="15573" y="11477"/>
                  <a:pt x="15501" y="11475"/>
                  <a:pt x="12193" y="11475"/>
                </a:cubicBezTo>
                <a:lnTo>
                  <a:pt x="8810" y="11475"/>
                </a:lnTo>
                <a:close/>
                <a:moveTo>
                  <a:pt x="11794" y="18010"/>
                </a:moveTo>
                <a:cubicBezTo>
                  <a:pt x="11548" y="18010"/>
                  <a:pt x="11525" y="18064"/>
                  <a:pt x="11495" y="18655"/>
                </a:cubicBezTo>
                <a:lnTo>
                  <a:pt x="11461" y="19299"/>
                </a:lnTo>
                <a:lnTo>
                  <a:pt x="10949" y="19265"/>
                </a:lnTo>
                <a:cubicBezTo>
                  <a:pt x="10522" y="19235"/>
                  <a:pt x="10411" y="19272"/>
                  <a:pt x="10264" y="19509"/>
                </a:cubicBezTo>
                <a:cubicBezTo>
                  <a:pt x="9981" y="19963"/>
                  <a:pt x="10035" y="20799"/>
                  <a:pt x="10370" y="21177"/>
                </a:cubicBezTo>
                <a:cubicBezTo>
                  <a:pt x="10606" y="21442"/>
                  <a:pt x="10718" y="21483"/>
                  <a:pt x="11055" y="21420"/>
                </a:cubicBezTo>
                <a:cubicBezTo>
                  <a:pt x="11277" y="21379"/>
                  <a:pt x="11595" y="21346"/>
                  <a:pt x="11761" y="21345"/>
                </a:cubicBezTo>
                <a:lnTo>
                  <a:pt x="12063" y="21341"/>
                </a:lnTo>
                <a:lnTo>
                  <a:pt x="12063" y="19678"/>
                </a:lnTo>
                <a:lnTo>
                  <a:pt x="12063" y="18010"/>
                </a:lnTo>
                <a:lnTo>
                  <a:pt x="11794" y="18010"/>
                </a:lnTo>
                <a:close/>
                <a:moveTo>
                  <a:pt x="19848" y="18010"/>
                </a:moveTo>
                <a:lnTo>
                  <a:pt x="19848" y="19678"/>
                </a:lnTo>
                <a:lnTo>
                  <a:pt x="19848" y="21341"/>
                </a:lnTo>
                <a:lnTo>
                  <a:pt x="20125" y="21341"/>
                </a:lnTo>
                <a:lnTo>
                  <a:pt x="20397" y="21341"/>
                </a:lnTo>
                <a:lnTo>
                  <a:pt x="20397" y="19678"/>
                </a:lnTo>
                <a:lnTo>
                  <a:pt x="20397" y="18010"/>
                </a:lnTo>
                <a:lnTo>
                  <a:pt x="20125" y="18010"/>
                </a:lnTo>
                <a:lnTo>
                  <a:pt x="19848" y="18010"/>
                </a:lnTo>
                <a:close/>
                <a:moveTo>
                  <a:pt x="12885" y="18074"/>
                </a:moveTo>
                <a:cubicBezTo>
                  <a:pt x="12741" y="18074"/>
                  <a:pt x="12655" y="18169"/>
                  <a:pt x="12632" y="18351"/>
                </a:cubicBezTo>
                <a:cubicBezTo>
                  <a:pt x="12604" y="18579"/>
                  <a:pt x="12648" y="18628"/>
                  <a:pt x="12885" y="18628"/>
                </a:cubicBezTo>
                <a:cubicBezTo>
                  <a:pt x="13123" y="18628"/>
                  <a:pt x="13170" y="18579"/>
                  <a:pt x="13141" y="18351"/>
                </a:cubicBezTo>
                <a:cubicBezTo>
                  <a:pt x="13118" y="18169"/>
                  <a:pt x="13029" y="18074"/>
                  <a:pt x="12885" y="18074"/>
                </a:cubicBezTo>
                <a:close/>
                <a:moveTo>
                  <a:pt x="14871" y="18145"/>
                </a:moveTo>
                <a:cubicBezTo>
                  <a:pt x="14402" y="18155"/>
                  <a:pt x="13927" y="18497"/>
                  <a:pt x="13930" y="18977"/>
                </a:cubicBezTo>
                <a:cubicBezTo>
                  <a:pt x="13932" y="19428"/>
                  <a:pt x="14009" y="19530"/>
                  <a:pt x="14642" y="19947"/>
                </a:cubicBezTo>
                <a:cubicBezTo>
                  <a:pt x="15271" y="20363"/>
                  <a:pt x="15363" y="20713"/>
                  <a:pt x="14891" y="20899"/>
                </a:cubicBezTo>
                <a:cubicBezTo>
                  <a:pt x="14660" y="20991"/>
                  <a:pt x="14546" y="20973"/>
                  <a:pt x="14389" y="20813"/>
                </a:cubicBezTo>
                <a:cubicBezTo>
                  <a:pt x="14233" y="20654"/>
                  <a:pt x="14157" y="20640"/>
                  <a:pt x="14056" y="20753"/>
                </a:cubicBezTo>
                <a:cubicBezTo>
                  <a:pt x="13845" y="20990"/>
                  <a:pt x="13907" y="21190"/>
                  <a:pt x="14229" y="21323"/>
                </a:cubicBezTo>
                <a:cubicBezTo>
                  <a:pt x="14904" y="21600"/>
                  <a:pt x="15497" y="21397"/>
                  <a:pt x="15673" y="20828"/>
                </a:cubicBezTo>
                <a:cubicBezTo>
                  <a:pt x="15831" y="20319"/>
                  <a:pt x="15657" y="19916"/>
                  <a:pt x="15157" y="19629"/>
                </a:cubicBezTo>
                <a:cubicBezTo>
                  <a:pt x="14578" y="19296"/>
                  <a:pt x="14408" y="19052"/>
                  <a:pt x="14585" y="18812"/>
                </a:cubicBezTo>
                <a:cubicBezTo>
                  <a:pt x="14748" y="18591"/>
                  <a:pt x="15041" y="18573"/>
                  <a:pt x="15217" y="18771"/>
                </a:cubicBezTo>
                <a:cubicBezTo>
                  <a:pt x="15314" y="18879"/>
                  <a:pt x="15387" y="18872"/>
                  <a:pt x="15523" y="18744"/>
                </a:cubicBezTo>
                <a:cubicBezTo>
                  <a:pt x="15689" y="18590"/>
                  <a:pt x="15683" y="18558"/>
                  <a:pt x="15460" y="18355"/>
                </a:cubicBezTo>
                <a:cubicBezTo>
                  <a:pt x="15294" y="18204"/>
                  <a:pt x="15085" y="18140"/>
                  <a:pt x="14871" y="18145"/>
                </a:cubicBezTo>
                <a:close/>
                <a:moveTo>
                  <a:pt x="0" y="18257"/>
                </a:moveTo>
                <a:lnTo>
                  <a:pt x="0" y="19801"/>
                </a:lnTo>
                <a:lnTo>
                  <a:pt x="0" y="21341"/>
                </a:lnTo>
                <a:lnTo>
                  <a:pt x="769" y="21341"/>
                </a:lnTo>
                <a:cubicBezTo>
                  <a:pt x="1456" y="21341"/>
                  <a:pt x="1534" y="21316"/>
                  <a:pt x="1534" y="21102"/>
                </a:cubicBezTo>
                <a:cubicBezTo>
                  <a:pt x="1534" y="20903"/>
                  <a:pt x="1445" y="20855"/>
                  <a:pt x="1018" y="20824"/>
                </a:cubicBezTo>
                <a:cubicBezTo>
                  <a:pt x="525" y="20788"/>
                  <a:pt x="502" y="20769"/>
                  <a:pt x="502" y="20416"/>
                </a:cubicBezTo>
                <a:cubicBezTo>
                  <a:pt x="502" y="20062"/>
                  <a:pt x="525" y="20047"/>
                  <a:pt x="1018" y="20011"/>
                </a:cubicBezTo>
                <a:cubicBezTo>
                  <a:pt x="1439" y="19980"/>
                  <a:pt x="1534" y="19928"/>
                  <a:pt x="1534" y="19738"/>
                </a:cubicBezTo>
                <a:cubicBezTo>
                  <a:pt x="1534" y="19547"/>
                  <a:pt x="1441" y="19498"/>
                  <a:pt x="1018" y="19468"/>
                </a:cubicBezTo>
                <a:cubicBezTo>
                  <a:pt x="547" y="19434"/>
                  <a:pt x="499" y="19403"/>
                  <a:pt x="499" y="19123"/>
                </a:cubicBezTo>
                <a:cubicBezTo>
                  <a:pt x="499" y="18843"/>
                  <a:pt x="547" y="18809"/>
                  <a:pt x="1018" y="18774"/>
                </a:cubicBezTo>
                <a:cubicBezTo>
                  <a:pt x="1447" y="18743"/>
                  <a:pt x="1534" y="18696"/>
                  <a:pt x="1534" y="18497"/>
                </a:cubicBezTo>
                <a:cubicBezTo>
                  <a:pt x="1534" y="18282"/>
                  <a:pt x="1456" y="18257"/>
                  <a:pt x="769" y="18257"/>
                </a:cubicBezTo>
                <a:lnTo>
                  <a:pt x="0" y="18257"/>
                </a:lnTo>
                <a:close/>
                <a:moveTo>
                  <a:pt x="2392" y="19247"/>
                </a:moveTo>
                <a:cubicBezTo>
                  <a:pt x="2217" y="19247"/>
                  <a:pt x="2192" y="19365"/>
                  <a:pt x="2192" y="20292"/>
                </a:cubicBezTo>
                <a:cubicBezTo>
                  <a:pt x="2192" y="21258"/>
                  <a:pt x="2210" y="21341"/>
                  <a:pt x="2412" y="21341"/>
                </a:cubicBezTo>
                <a:cubicBezTo>
                  <a:pt x="2597" y="21341"/>
                  <a:pt x="2632" y="21258"/>
                  <a:pt x="2632" y="20813"/>
                </a:cubicBezTo>
                <a:cubicBezTo>
                  <a:pt x="2632" y="20179"/>
                  <a:pt x="2898" y="19692"/>
                  <a:pt x="3194" y="19779"/>
                </a:cubicBezTo>
                <a:cubicBezTo>
                  <a:pt x="3307" y="19812"/>
                  <a:pt x="3400" y="19793"/>
                  <a:pt x="3400" y="19738"/>
                </a:cubicBezTo>
                <a:cubicBezTo>
                  <a:pt x="3400" y="19682"/>
                  <a:pt x="3430" y="19549"/>
                  <a:pt x="3467" y="19441"/>
                </a:cubicBezTo>
                <a:cubicBezTo>
                  <a:pt x="3517" y="19295"/>
                  <a:pt x="3463" y="19247"/>
                  <a:pt x="3254" y="19247"/>
                </a:cubicBezTo>
                <a:cubicBezTo>
                  <a:pt x="3100" y="19247"/>
                  <a:pt x="2942" y="19304"/>
                  <a:pt x="2901" y="19378"/>
                </a:cubicBezTo>
                <a:cubicBezTo>
                  <a:pt x="2848" y="19474"/>
                  <a:pt x="2794" y="19474"/>
                  <a:pt x="2708" y="19378"/>
                </a:cubicBezTo>
                <a:cubicBezTo>
                  <a:pt x="2643" y="19304"/>
                  <a:pt x="2501" y="19247"/>
                  <a:pt x="2392" y="19247"/>
                </a:cubicBezTo>
                <a:close/>
                <a:moveTo>
                  <a:pt x="4036" y="19247"/>
                </a:moveTo>
                <a:cubicBezTo>
                  <a:pt x="3861" y="19247"/>
                  <a:pt x="3839" y="19365"/>
                  <a:pt x="3839" y="20292"/>
                </a:cubicBezTo>
                <a:cubicBezTo>
                  <a:pt x="3839" y="21258"/>
                  <a:pt x="3857" y="21341"/>
                  <a:pt x="4059" y="21341"/>
                </a:cubicBezTo>
                <a:cubicBezTo>
                  <a:pt x="4248" y="21341"/>
                  <a:pt x="4278" y="21261"/>
                  <a:pt x="4278" y="20746"/>
                </a:cubicBezTo>
                <a:cubicBezTo>
                  <a:pt x="4278" y="20106"/>
                  <a:pt x="4556" y="19642"/>
                  <a:pt x="4864" y="19775"/>
                </a:cubicBezTo>
                <a:cubicBezTo>
                  <a:pt x="4968" y="19820"/>
                  <a:pt x="5040" y="19744"/>
                  <a:pt x="5074" y="19546"/>
                </a:cubicBezTo>
                <a:cubicBezTo>
                  <a:pt x="5116" y="19299"/>
                  <a:pt x="5079" y="19247"/>
                  <a:pt x="4871" y="19247"/>
                </a:cubicBezTo>
                <a:cubicBezTo>
                  <a:pt x="4732" y="19247"/>
                  <a:pt x="4585" y="19304"/>
                  <a:pt x="4545" y="19378"/>
                </a:cubicBezTo>
                <a:cubicBezTo>
                  <a:pt x="4492" y="19474"/>
                  <a:pt x="4437" y="19474"/>
                  <a:pt x="4352" y="19378"/>
                </a:cubicBezTo>
                <a:cubicBezTo>
                  <a:pt x="4286" y="19304"/>
                  <a:pt x="4144" y="19247"/>
                  <a:pt x="4036" y="19247"/>
                </a:cubicBezTo>
                <a:close/>
                <a:moveTo>
                  <a:pt x="6344" y="19247"/>
                </a:moveTo>
                <a:cubicBezTo>
                  <a:pt x="5742" y="19247"/>
                  <a:pt x="5511" y="19414"/>
                  <a:pt x="5363" y="19970"/>
                </a:cubicBezTo>
                <a:cubicBezTo>
                  <a:pt x="5210" y="20543"/>
                  <a:pt x="5384" y="21058"/>
                  <a:pt x="5812" y="21311"/>
                </a:cubicBezTo>
                <a:cubicBezTo>
                  <a:pt x="6139" y="21505"/>
                  <a:pt x="6772" y="21425"/>
                  <a:pt x="7007" y="21162"/>
                </a:cubicBezTo>
                <a:cubicBezTo>
                  <a:pt x="7156" y="20993"/>
                  <a:pt x="7152" y="20956"/>
                  <a:pt x="6960" y="20791"/>
                </a:cubicBezTo>
                <a:cubicBezTo>
                  <a:pt x="6749" y="20610"/>
                  <a:pt x="6748" y="20605"/>
                  <a:pt x="6990" y="20528"/>
                </a:cubicBezTo>
                <a:cubicBezTo>
                  <a:pt x="7306" y="20428"/>
                  <a:pt x="7315" y="20005"/>
                  <a:pt x="7010" y="19569"/>
                </a:cubicBezTo>
                <a:cubicBezTo>
                  <a:pt x="6832" y="19315"/>
                  <a:pt x="6687" y="19247"/>
                  <a:pt x="6344" y="19247"/>
                </a:cubicBezTo>
                <a:close/>
                <a:moveTo>
                  <a:pt x="12885" y="19247"/>
                </a:moveTo>
                <a:cubicBezTo>
                  <a:pt x="12614" y="19247"/>
                  <a:pt x="12612" y="19256"/>
                  <a:pt x="12612" y="20292"/>
                </a:cubicBezTo>
                <a:cubicBezTo>
                  <a:pt x="12612" y="21328"/>
                  <a:pt x="12614" y="21341"/>
                  <a:pt x="12885" y="21341"/>
                </a:cubicBezTo>
                <a:cubicBezTo>
                  <a:pt x="13156" y="21341"/>
                  <a:pt x="13161" y="21328"/>
                  <a:pt x="13161" y="20292"/>
                </a:cubicBezTo>
                <a:cubicBezTo>
                  <a:pt x="13161" y="19256"/>
                  <a:pt x="13156" y="19247"/>
                  <a:pt x="12885" y="19247"/>
                </a:cubicBezTo>
                <a:close/>
                <a:moveTo>
                  <a:pt x="17633" y="19247"/>
                </a:moveTo>
                <a:cubicBezTo>
                  <a:pt x="17458" y="19247"/>
                  <a:pt x="17436" y="19365"/>
                  <a:pt x="17436" y="20292"/>
                </a:cubicBezTo>
                <a:cubicBezTo>
                  <a:pt x="17436" y="21258"/>
                  <a:pt x="17454" y="21341"/>
                  <a:pt x="17656" y="21341"/>
                </a:cubicBezTo>
                <a:cubicBezTo>
                  <a:pt x="17845" y="21341"/>
                  <a:pt x="17876" y="21261"/>
                  <a:pt x="17876" y="20746"/>
                </a:cubicBezTo>
                <a:cubicBezTo>
                  <a:pt x="17876" y="20106"/>
                  <a:pt x="18157" y="19642"/>
                  <a:pt x="18464" y="19775"/>
                </a:cubicBezTo>
                <a:cubicBezTo>
                  <a:pt x="18568" y="19820"/>
                  <a:pt x="18637" y="19744"/>
                  <a:pt x="18671" y="19546"/>
                </a:cubicBezTo>
                <a:cubicBezTo>
                  <a:pt x="18713" y="19299"/>
                  <a:pt x="18679" y="19247"/>
                  <a:pt x="18471" y="19247"/>
                </a:cubicBezTo>
                <a:cubicBezTo>
                  <a:pt x="18332" y="19247"/>
                  <a:pt x="18186" y="19304"/>
                  <a:pt x="18145" y="19378"/>
                </a:cubicBezTo>
                <a:cubicBezTo>
                  <a:pt x="18092" y="19474"/>
                  <a:pt x="18038" y="19474"/>
                  <a:pt x="17952" y="19378"/>
                </a:cubicBezTo>
                <a:cubicBezTo>
                  <a:pt x="17887" y="19304"/>
                  <a:pt x="17741" y="19247"/>
                  <a:pt x="17633" y="19247"/>
                </a:cubicBezTo>
                <a:close/>
                <a:moveTo>
                  <a:pt x="8417" y="19262"/>
                </a:moveTo>
                <a:lnTo>
                  <a:pt x="7675" y="19265"/>
                </a:lnTo>
                <a:lnTo>
                  <a:pt x="7675" y="20303"/>
                </a:lnTo>
                <a:cubicBezTo>
                  <a:pt x="7675" y="21330"/>
                  <a:pt x="7681" y="21341"/>
                  <a:pt x="7951" y="21341"/>
                </a:cubicBezTo>
                <a:cubicBezTo>
                  <a:pt x="8210" y="21341"/>
                  <a:pt x="8224" y="21303"/>
                  <a:pt x="8224" y="20682"/>
                </a:cubicBezTo>
                <a:cubicBezTo>
                  <a:pt x="8224" y="20173"/>
                  <a:pt x="8276" y="19971"/>
                  <a:pt x="8450" y="19794"/>
                </a:cubicBezTo>
                <a:cubicBezTo>
                  <a:pt x="8825" y="19412"/>
                  <a:pt x="9040" y="19683"/>
                  <a:pt x="9079" y="20584"/>
                </a:cubicBezTo>
                <a:cubicBezTo>
                  <a:pt x="9107" y="21242"/>
                  <a:pt x="9140" y="21341"/>
                  <a:pt x="9325" y="21341"/>
                </a:cubicBezTo>
                <a:cubicBezTo>
                  <a:pt x="9520" y="21341"/>
                  <a:pt x="9542" y="21252"/>
                  <a:pt x="9542" y="20363"/>
                </a:cubicBezTo>
                <a:cubicBezTo>
                  <a:pt x="9542" y="19232"/>
                  <a:pt x="9570" y="19260"/>
                  <a:pt x="8417" y="19262"/>
                </a:cubicBezTo>
                <a:close/>
                <a:moveTo>
                  <a:pt x="6331" y="19640"/>
                </a:moveTo>
                <a:cubicBezTo>
                  <a:pt x="6399" y="19642"/>
                  <a:pt x="6456" y="19674"/>
                  <a:pt x="6521" y="19734"/>
                </a:cubicBezTo>
                <a:cubicBezTo>
                  <a:pt x="6612" y="19819"/>
                  <a:pt x="6660" y="19940"/>
                  <a:pt x="6627" y="20000"/>
                </a:cubicBezTo>
                <a:cubicBezTo>
                  <a:pt x="6545" y="20149"/>
                  <a:pt x="5952" y="20137"/>
                  <a:pt x="5869" y="19985"/>
                </a:cubicBezTo>
                <a:cubicBezTo>
                  <a:pt x="5832" y="19917"/>
                  <a:pt x="5926" y="19801"/>
                  <a:pt x="6078" y="19723"/>
                </a:cubicBezTo>
                <a:cubicBezTo>
                  <a:pt x="6185" y="19668"/>
                  <a:pt x="6263" y="19638"/>
                  <a:pt x="6331" y="19640"/>
                </a:cubicBezTo>
                <a:close/>
                <a:moveTo>
                  <a:pt x="11079" y="19678"/>
                </a:moveTo>
                <a:cubicBezTo>
                  <a:pt x="11150" y="19677"/>
                  <a:pt x="11222" y="19694"/>
                  <a:pt x="11288" y="19734"/>
                </a:cubicBezTo>
                <a:cubicBezTo>
                  <a:pt x="11597" y="19919"/>
                  <a:pt x="11673" y="20318"/>
                  <a:pt x="11468" y="20671"/>
                </a:cubicBezTo>
                <a:cubicBezTo>
                  <a:pt x="11371" y="20837"/>
                  <a:pt x="11193" y="20970"/>
                  <a:pt x="11075" y="20970"/>
                </a:cubicBezTo>
                <a:cubicBezTo>
                  <a:pt x="10794" y="20970"/>
                  <a:pt x="10487" y="20443"/>
                  <a:pt x="10580" y="20116"/>
                </a:cubicBezTo>
                <a:cubicBezTo>
                  <a:pt x="10655" y="19848"/>
                  <a:pt x="10866" y="19678"/>
                  <a:pt x="11079" y="19678"/>
                </a:cubicBezTo>
                <a:close/>
                <a:moveTo>
                  <a:pt x="6318" y="20479"/>
                </a:moveTo>
                <a:cubicBezTo>
                  <a:pt x="6749" y="20479"/>
                  <a:pt x="6888" y="20664"/>
                  <a:pt x="6591" y="20843"/>
                </a:cubicBezTo>
                <a:cubicBezTo>
                  <a:pt x="6300" y="21018"/>
                  <a:pt x="6082" y="21005"/>
                  <a:pt x="5935" y="20806"/>
                </a:cubicBezTo>
                <a:cubicBezTo>
                  <a:pt x="5769" y="20580"/>
                  <a:pt x="5890" y="20479"/>
                  <a:pt x="6318" y="20479"/>
                </a:cubicBezTo>
                <a:close/>
                <a:moveTo>
                  <a:pt x="16492" y="20742"/>
                </a:moveTo>
                <a:cubicBezTo>
                  <a:pt x="16300" y="20737"/>
                  <a:pt x="16178" y="21015"/>
                  <a:pt x="16269" y="21281"/>
                </a:cubicBezTo>
                <a:cubicBezTo>
                  <a:pt x="16340" y="21491"/>
                  <a:pt x="16437" y="21509"/>
                  <a:pt x="16651" y="21356"/>
                </a:cubicBezTo>
                <a:cubicBezTo>
                  <a:pt x="16850" y="21214"/>
                  <a:pt x="16769" y="20801"/>
                  <a:pt x="16531" y="20749"/>
                </a:cubicBezTo>
                <a:cubicBezTo>
                  <a:pt x="16518" y="20746"/>
                  <a:pt x="16504" y="20742"/>
                  <a:pt x="16492" y="20742"/>
                </a:cubicBezTo>
                <a:close/>
                <a:moveTo>
                  <a:pt x="21339" y="20746"/>
                </a:moveTo>
                <a:cubicBezTo>
                  <a:pt x="21116" y="20730"/>
                  <a:pt x="20947" y="20989"/>
                  <a:pt x="21063" y="21233"/>
                </a:cubicBezTo>
                <a:cubicBezTo>
                  <a:pt x="21187" y="21494"/>
                  <a:pt x="21188" y="21494"/>
                  <a:pt x="21429" y="21390"/>
                </a:cubicBezTo>
                <a:cubicBezTo>
                  <a:pt x="21539" y="21342"/>
                  <a:pt x="21597" y="21211"/>
                  <a:pt x="21598" y="21079"/>
                </a:cubicBezTo>
                <a:cubicBezTo>
                  <a:pt x="21600" y="20947"/>
                  <a:pt x="21548" y="20815"/>
                  <a:pt x="21439" y="20768"/>
                </a:cubicBezTo>
                <a:cubicBezTo>
                  <a:pt x="21405" y="20754"/>
                  <a:pt x="21371" y="20748"/>
                  <a:pt x="21339" y="20746"/>
                </a:cubicBezTo>
                <a:close/>
                <a:moveTo>
                  <a:pt x="18917" y="20787"/>
                </a:moveTo>
                <a:cubicBezTo>
                  <a:pt x="18660" y="20787"/>
                  <a:pt x="18554" y="21202"/>
                  <a:pt x="18771" y="21356"/>
                </a:cubicBezTo>
                <a:cubicBezTo>
                  <a:pt x="18997" y="21518"/>
                  <a:pt x="19136" y="21416"/>
                  <a:pt x="19136" y="21087"/>
                </a:cubicBezTo>
                <a:cubicBezTo>
                  <a:pt x="19136" y="20871"/>
                  <a:pt x="19074" y="20787"/>
                  <a:pt x="18917" y="20787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Titolo Testo"/>
          <p:cNvSpPr txBox="1">
            <a:spLocks noGrp="1"/>
          </p:cNvSpPr>
          <p:nvPr>
            <p:ph type="title"/>
          </p:nvPr>
        </p:nvSpPr>
        <p:spPr>
          <a:xfrm>
            <a:off x="13030741" y="1139988"/>
            <a:ext cx="7201026" cy="22423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 anchor="ctr">
            <a:normAutofit/>
          </a:bodyPr>
          <a:lstStyle/>
          <a:p>
            <a:r>
              <a:t>Titolo Testo</a:t>
            </a:r>
          </a:p>
        </p:txBody>
      </p:sp>
      <p:sp>
        <p:nvSpPr>
          <p:cNvPr id="6" name="Corpo livello uno…"/>
          <p:cNvSpPr txBox="1">
            <a:spLocks noGrp="1"/>
          </p:cNvSpPr>
          <p:nvPr>
            <p:ph type="body" idx="1"/>
          </p:nvPr>
        </p:nvSpPr>
        <p:spPr>
          <a:xfrm>
            <a:off x="4833937" y="7072312"/>
            <a:ext cx="14716126" cy="15894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>
            <a:normAutofit/>
          </a:bodyPr>
          <a:lstStyle/>
          <a:p>
            <a:r>
              <a:t>Corpo livello uno</a:t>
            </a:r>
          </a:p>
          <a:p>
            <a:pPr lvl="1"/>
            <a:r>
              <a:t>Corpo livello due</a:t>
            </a:r>
          </a:p>
          <a:p>
            <a:pPr lvl="2"/>
            <a:r>
              <a:t>Corpo livello tre</a:t>
            </a:r>
          </a:p>
          <a:p>
            <a:pPr lvl="3"/>
            <a:r>
              <a:t>Corpo livello quattro</a:t>
            </a:r>
          </a:p>
          <a:p>
            <a:pPr lvl="4"/>
            <a:r>
              <a:t>Corpo livello cinque</a:t>
            </a:r>
          </a:p>
        </p:txBody>
      </p:sp>
      <p:sp>
        <p:nvSpPr>
          <p:cNvPr id="7" name="Numero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935814" y="13010554"/>
            <a:ext cx="494513" cy="511176"/>
          </a:xfrm>
          <a:prstGeom prst="rect">
            <a:avLst/>
          </a:prstGeom>
          <a:ln w="12700">
            <a:miter lim="400000"/>
          </a:ln>
        </p:spPr>
        <p:txBody>
          <a:bodyPr wrap="none" lIns="71437" tIns="71437" rIns="71437" bIns="71437">
            <a:spAutoFit/>
          </a:bodyPr>
          <a:lstStyle>
            <a:lvl1pPr>
              <a:defRPr sz="2400"/>
            </a:lvl1pPr>
          </a:lstStyle>
          <a:p>
            <a:fld id="{86CB4B4D-7CA3-9044-876B-883B54F8677D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5" r:id="rId4"/>
    <p:sldLayoutId id="2147483656" r:id="rId5"/>
    <p:sldLayoutId id="2147483657" r:id="rId6"/>
    <p:sldLayoutId id="2147483658" r:id="rId7"/>
  </p:sldLayoutIdLst>
  <p:transition spd="med"/>
  <p:txStyles>
    <p:titleStyle>
      <a:lvl1pPr marL="0" marR="0" indent="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1pPr>
      <a:lvl2pPr marL="0" marR="0" indent="2286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2pPr>
      <a:lvl3pPr marL="0" marR="0" indent="4572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3pPr>
      <a:lvl4pPr marL="0" marR="0" indent="6858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4pPr>
      <a:lvl5pPr marL="0" marR="0" indent="9144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5pPr>
      <a:lvl6pPr marL="0" marR="0" indent="11430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6pPr>
      <a:lvl7pPr marL="0" marR="0" indent="13716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7pPr>
      <a:lvl8pPr marL="0" marR="0" indent="16002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8pPr>
      <a:lvl9pPr marL="0" marR="0" indent="18288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all" spc="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9pPr>
    </p:titleStyle>
    <p:bodyStyle>
      <a:lvl1pPr marL="0" marR="0" indent="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1pPr>
      <a:lvl2pPr marL="0" marR="0" indent="2286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2pPr>
      <a:lvl3pPr marL="0" marR="0" indent="4572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3pPr>
      <a:lvl4pPr marL="0" marR="0" indent="6858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4pPr>
      <a:lvl5pPr marL="0" marR="0" indent="9144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5pPr>
      <a:lvl6pPr marL="0" marR="0" indent="11430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6pPr>
      <a:lvl7pPr marL="0" marR="0" indent="13716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7pPr>
      <a:lvl8pPr marL="0" marR="0" indent="16002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8pPr>
      <a:lvl9pPr marL="0" marR="0" indent="1828800" algn="l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all" spc="680" baseline="0">
          <a:solidFill>
            <a:srgbClr val="F4D56C"/>
          </a:solidFill>
          <a:uFillTx/>
          <a:latin typeface="+mn-lt"/>
          <a:ea typeface="+mn-ea"/>
          <a:cs typeface="+mn-cs"/>
          <a:sym typeface="Helvetica Neue Bold Condensed"/>
        </a:defRPr>
      </a:lvl9pPr>
    </p:bodyStyle>
    <p:otherStyle>
      <a:lvl1pPr marL="0" marR="0" indent="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153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mailto:info@errendi.co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Il nuovo Piano…"/>
          <p:cNvSpPr txBox="1">
            <a:spLocks noGrp="1"/>
          </p:cNvSpPr>
          <p:nvPr>
            <p:ph type="body" idx="21"/>
          </p:nvPr>
        </p:nvSpPr>
        <p:spPr>
          <a:xfrm>
            <a:off x="12481259" y="2715604"/>
            <a:ext cx="11902741" cy="3372877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lnSpc>
                <a:spcPct val="170000"/>
              </a:lnSpc>
            </a:pPr>
            <a:r>
              <a:rPr lang="it-IT" sz="3200" b="1" spc="764" dirty="0">
                <a:solidFill>
                  <a:srgbClr val="F78D26"/>
                </a:solidFill>
                <a:latin typeface="+mj-lt"/>
              </a:rPr>
              <a:t>Approccio Tecnico alla Valutazione Peritale dei Beni 4.0</a:t>
            </a:r>
          </a:p>
          <a:p>
            <a:pPr algn="ctr">
              <a:lnSpc>
                <a:spcPct val="170000"/>
              </a:lnSpc>
            </a:pPr>
            <a:endParaRPr lang="it-IT" sz="3200" spc="764" dirty="0">
              <a:solidFill>
                <a:srgbClr val="F78D26"/>
              </a:solidFill>
            </a:endParaRPr>
          </a:p>
          <a:p>
            <a:pPr algn="ctr">
              <a:lnSpc>
                <a:spcPct val="170000"/>
              </a:lnSpc>
            </a:pPr>
            <a:r>
              <a:rPr lang="it-IT" sz="2800" b="1" i="1" spc="764" dirty="0">
                <a:solidFill>
                  <a:srgbClr val="F78D26"/>
                </a:solidFill>
              </a:rPr>
              <a:t>Esempi e problematiche comuni nella redazione </a:t>
            </a:r>
            <a:r>
              <a:rPr lang="it-IT" sz="2800" b="1" i="1" spc="764" dirty="0" smtClean="0">
                <a:solidFill>
                  <a:srgbClr val="F78D26"/>
                </a:solidFill>
              </a:rPr>
              <a:t>della documentazione </a:t>
            </a:r>
            <a:r>
              <a:rPr lang="it-IT" sz="2800" b="1" i="1" spc="764" dirty="0">
                <a:solidFill>
                  <a:srgbClr val="F78D26"/>
                </a:solidFill>
              </a:rPr>
              <a:t>tecnica a supporto dell’impresa</a:t>
            </a:r>
          </a:p>
        </p:txBody>
      </p:sp>
      <p:pic>
        <p:nvPicPr>
          <p:cNvPr id="195" name="Immagine" descr="Immagine"/>
          <p:cNvPicPr>
            <a:picLocks noGrp="1" noChangeAspect="1"/>
          </p:cNvPicPr>
          <p:nvPr>
            <p:ph type="pic" idx="22"/>
          </p:nvPr>
        </p:nvPicPr>
        <p:blipFill>
          <a:blip r:embed="rId2">
            <a:extLst/>
          </a:blip>
          <a:stretch>
            <a:fillRect/>
          </a:stretch>
        </p:blipFill>
        <p:spPr>
          <a:xfrm rot="20226288">
            <a:off x="1635686" y="1167333"/>
            <a:ext cx="4388285" cy="9011655"/>
          </a:xfrm>
          <a:prstGeom prst="rect">
            <a:avLst/>
          </a:prstGeom>
        </p:spPr>
      </p:pic>
      <p:sp>
        <p:nvSpPr>
          <p:cNvPr id="196" name="Rettangolo"/>
          <p:cNvSpPr>
            <a:spLocks noGrp="1"/>
          </p:cNvSpPr>
          <p:nvPr>
            <p:ph type="body" idx="23"/>
          </p:nvPr>
        </p:nvSpPr>
        <p:spPr>
          <a:xfrm rot="20223494">
            <a:off x="1892745" y="2239491"/>
            <a:ext cx="3874167" cy="6867339"/>
          </a:xfrm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pic>
        <p:nvPicPr>
          <p:cNvPr id="197" name="LOGO ERRENDI.png" descr="LOGO ERRENDI.png"/>
          <p:cNvPicPr>
            <a:picLocks noChangeAspect="1"/>
          </p:cNvPicPr>
          <p:nvPr/>
        </p:nvPicPr>
        <p:blipFill>
          <a:blip r:embed="rId3">
            <a:extLst/>
          </a:blip>
          <a:srcRect l="6519" t="7976" r="4971" b="4112"/>
          <a:stretch>
            <a:fillRect/>
          </a:stretch>
        </p:blipFill>
        <p:spPr>
          <a:xfrm rot="20173303">
            <a:off x="2188418" y="3713444"/>
            <a:ext cx="2879726" cy="25463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10699" y="0"/>
                </a:moveTo>
                <a:cubicBezTo>
                  <a:pt x="10614" y="0"/>
                  <a:pt x="10530" y="2"/>
                  <a:pt x="10446" y="7"/>
                </a:cubicBezTo>
                <a:cubicBezTo>
                  <a:pt x="10278" y="16"/>
                  <a:pt x="10114" y="33"/>
                  <a:pt x="9961" y="61"/>
                </a:cubicBezTo>
                <a:cubicBezTo>
                  <a:pt x="9806" y="88"/>
                  <a:pt x="9661" y="126"/>
                  <a:pt x="9535" y="172"/>
                </a:cubicBezTo>
                <a:cubicBezTo>
                  <a:pt x="9503" y="183"/>
                  <a:pt x="9475" y="193"/>
                  <a:pt x="9446" y="205"/>
                </a:cubicBezTo>
                <a:cubicBezTo>
                  <a:pt x="9413" y="219"/>
                  <a:pt x="9380" y="234"/>
                  <a:pt x="9350" y="249"/>
                </a:cubicBezTo>
                <a:cubicBezTo>
                  <a:pt x="9339" y="255"/>
                  <a:pt x="9331" y="263"/>
                  <a:pt x="9321" y="269"/>
                </a:cubicBezTo>
                <a:cubicBezTo>
                  <a:pt x="9301" y="280"/>
                  <a:pt x="9282" y="291"/>
                  <a:pt x="9264" y="303"/>
                </a:cubicBezTo>
                <a:cubicBezTo>
                  <a:pt x="9255" y="308"/>
                  <a:pt x="9245" y="314"/>
                  <a:pt x="9237" y="320"/>
                </a:cubicBezTo>
                <a:cubicBezTo>
                  <a:pt x="9219" y="333"/>
                  <a:pt x="9203" y="346"/>
                  <a:pt x="9187" y="360"/>
                </a:cubicBezTo>
                <a:cubicBezTo>
                  <a:pt x="9180" y="366"/>
                  <a:pt x="9172" y="371"/>
                  <a:pt x="9166" y="377"/>
                </a:cubicBezTo>
                <a:cubicBezTo>
                  <a:pt x="9145" y="396"/>
                  <a:pt x="9126" y="417"/>
                  <a:pt x="9109" y="438"/>
                </a:cubicBezTo>
                <a:cubicBezTo>
                  <a:pt x="9063" y="495"/>
                  <a:pt x="9006" y="547"/>
                  <a:pt x="8945" y="592"/>
                </a:cubicBezTo>
                <a:cubicBezTo>
                  <a:pt x="8885" y="637"/>
                  <a:pt x="8820" y="675"/>
                  <a:pt x="8749" y="707"/>
                </a:cubicBezTo>
                <a:cubicBezTo>
                  <a:pt x="8713" y="723"/>
                  <a:pt x="8676" y="738"/>
                  <a:pt x="8639" y="751"/>
                </a:cubicBezTo>
                <a:cubicBezTo>
                  <a:pt x="8563" y="776"/>
                  <a:pt x="8484" y="796"/>
                  <a:pt x="8404" y="808"/>
                </a:cubicBezTo>
                <a:cubicBezTo>
                  <a:pt x="8363" y="814"/>
                  <a:pt x="8322" y="818"/>
                  <a:pt x="8282" y="821"/>
                </a:cubicBezTo>
                <a:cubicBezTo>
                  <a:pt x="8200" y="827"/>
                  <a:pt x="8116" y="826"/>
                  <a:pt x="8035" y="818"/>
                </a:cubicBezTo>
                <a:cubicBezTo>
                  <a:pt x="7999" y="814"/>
                  <a:pt x="7962" y="807"/>
                  <a:pt x="7927" y="801"/>
                </a:cubicBezTo>
                <a:cubicBezTo>
                  <a:pt x="7915" y="799"/>
                  <a:pt x="7904" y="797"/>
                  <a:pt x="7892" y="794"/>
                </a:cubicBezTo>
                <a:cubicBezTo>
                  <a:pt x="7865" y="789"/>
                  <a:pt x="7838" y="781"/>
                  <a:pt x="7811" y="774"/>
                </a:cubicBezTo>
                <a:cubicBezTo>
                  <a:pt x="7802" y="772"/>
                  <a:pt x="7794" y="770"/>
                  <a:pt x="7784" y="767"/>
                </a:cubicBezTo>
                <a:cubicBezTo>
                  <a:pt x="7749" y="757"/>
                  <a:pt x="7714" y="744"/>
                  <a:pt x="7680" y="730"/>
                </a:cubicBezTo>
                <a:cubicBezTo>
                  <a:pt x="7606" y="701"/>
                  <a:pt x="7534" y="666"/>
                  <a:pt x="7469" y="623"/>
                </a:cubicBezTo>
                <a:cubicBezTo>
                  <a:pt x="7436" y="601"/>
                  <a:pt x="7406" y="577"/>
                  <a:pt x="7377" y="552"/>
                </a:cubicBezTo>
                <a:cubicBezTo>
                  <a:pt x="7357" y="536"/>
                  <a:pt x="7336" y="519"/>
                  <a:pt x="7317" y="505"/>
                </a:cubicBezTo>
                <a:cubicBezTo>
                  <a:pt x="7278" y="477"/>
                  <a:pt x="7240" y="454"/>
                  <a:pt x="7201" y="434"/>
                </a:cubicBezTo>
                <a:cubicBezTo>
                  <a:pt x="7162" y="415"/>
                  <a:pt x="7121" y="398"/>
                  <a:pt x="7082" y="387"/>
                </a:cubicBezTo>
                <a:cubicBezTo>
                  <a:pt x="7062" y="381"/>
                  <a:pt x="7045" y="377"/>
                  <a:pt x="7025" y="374"/>
                </a:cubicBezTo>
                <a:cubicBezTo>
                  <a:pt x="7006" y="370"/>
                  <a:pt x="6985" y="369"/>
                  <a:pt x="6966" y="367"/>
                </a:cubicBezTo>
                <a:cubicBezTo>
                  <a:pt x="6947" y="365"/>
                  <a:pt x="6928" y="363"/>
                  <a:pt x="6909" y="363"/>
                </a:cubicBezTo>
                <a:cubicBezTo>
                  <a:pt x="6875" y="363"/>
                  <a:pt x="6841" y="368"/>
                  <a:pt x="6808" y="374"/>
                </a:cubicBezTo>
                <a:cubicBezTo>
                  <a:pt x="6797" y="375"/>
                  <a:pt x="6786" y="378"/>
                  <a:pt x="6775" y="380"/>
                </a:cubicBezTo>
                <a:cubicBezTo>
                  <a:pt x="6752" y="386"/>
                  <a:pt x="6729" y="389"/>
                  <a:pt x="6707" y="397"/>
                </a:cubicBezTo>
                <a:cubicBezTo>
                  <a:pt x="6697" y="401"/>
                  <a:pt x="6690" y="403"/>
                  <a:pt x="6680" y="407"/>
                </a:cubicBezTo>
                <a:cubicBezTo>
                  <a:pt x="6653" y="418"/>
                  <a:pt x="6625" y="433"/>
                  <a:pt x="6600" y="448"/>
                </a:cubicBezTo>
                <a:cubicBezTo>
                  <a:pt x="6593" y="451"/>
                  <a:pt x="6585" y="457"/>
                  <a:pt x="6579" y="461"/>
                </a:cubicBezTo>
                <a:cubicBezTo>
                  <a:pt x="6553" y="477"/>
                  <a:pt x="6531" y="495"/>
                  <a:pt x="6507" y="515"/>
                </a:cubicBezTo>
                <a:cubicBezTo>
                  <a:pt x="6500" y="521"/>
                  <a:pt x="6493" y="525"/>
                  <a:pt x="6487" y="532"/>
                </a:cubicBezTo>
                <a:cubicBezTo>
                  <a:pt x="6467" y="549"/>
                  <a:pt x="6448" y="569"/>
                  <a:pt x="6430" y="589"/>
                </a:cubicBezTo>
                <a:cubicBezTo>
                  <a:pt x="6423" y="596"/>
                  <a:pt x="6418" y="601"/>
                  <a:pt x="6412" y="609"/>
                </a:cubicBezTo>
                <a:cubicBezTo>
                  <a:pt x="6390" y="637"/>
                  <a:pt x="6368" y="666"/>
                  <a:pt x="6350" y="697"/>
                </a:cubicBezTo>
                <a:cubicBezTo>
                  <a:pt x="6329" y="731"/>
                  <a:pt x="6309" y="769"/>
                  <a:pt x="6293" y="808"/>
                </a:cubicBezTo>
                <a:cubicBezTo>
                  <a:pt x="6279" y="842"/>
                  <a:pt x="6270" y="878"/>
                  <a:pt x="6260" y="915"/>
                </a:cubicBezTo>
                <a:cubicBezTo>
                  <a:pt x="6254" y="940"/>
                  <a:pt x="6247" y="967"/>
                  <a:pt x="6242" y="993"/>
                </a:cubicBezTo>
                <a:cubicBezTo>
                  <a:pt x="6239" y="1015"/>
                  <a:pt x="6236" y="1034"/>
                  <a:pt x="6234" y="1057"/>
                </a:cubicBezTo>
                <a:cubicBezTo>
                  <a:pt x="6231" y="1087"/>
                  <a:pt x="6230" y="1120"/>
                  <a:pt x="6231" y="1151"/>
                </a:cubicBezTo>
                <a:cubicBezTo>
                  <a:pt x="6231" y="1159"/>
                  <a:pt x="6230" y="1164"/>
                  <a:pt x="6231" y="1171"/>
                </a:cubicBezTo>
                <a:cubicBezTo>
                  <a:pt x="6231" y="1202"/>
                  <a:pt x="6233" y="1237"/>
                  <a:pt x="6236" y="1269"/>
                </a:cubicBezTo>
                <a:cubicBezTo>
                  <a:pt x="6240" y="1302"/>
                  <a:pt x="6247" y="1333"/>
                  <a:pt x="6254" y="1366"/>
                </a:cubicBezTo>
                <a:cubicBezTo>
                  <a:pt x="6256" y="1373"/>
                  <a:pt x="6259" y="1383"/>
                  <a:pt x="6260" y="1390"/>
                </a:cubicBezTo>
                <a:cubicBezTo>
                  <a:pt x="6268" y="1424"/>
                  <a:pt x="6275" y="1456"/>
                  <a:pt x="6287" y="1491"/>
                </a:cubicBezTo>
                <a:cubicBezTo>
                  <a:pt x="6307" y="1551"/>
                  <a:pt x="6333" y="1604"/>
                  <a:pt x="6362" y="1652"/>
                </a:cubicBezTo>
                <a:cubicBezTo>
                  <a:pt x="6376" y="1677"/>
                  <a:pt x="6393" y="1699"/>
                  <a:pt x="6409" y="1720"/>
                </a:cubicBezTo>
                <a:cubicBezTo>
                  <a:pt x="6425" y="1741"/>
                  <a:pt x="6442" y="1762"/>
                  <a:pt x="6460" y="1780"/>
                </a:cubicBezTo>
                <a:cubicBezTo>
                  <a:pt x="6478" y="1798"/>
                  <a:pt x="6497" y="1816"/>
                  <a:pt x="6516" y="1831"/>
                </a:cubicBezTo>
                <a:cubicBezTo>
                  <a:pt x="6556" y="1861"/>
                  <a:pt x="6599" y="1884"/>
                  <a:pt x="6644" y="1902"/>
                </a:cubicBezTo>
                <a:cubicBezTo>
                  <a:pt x="6667" y="1910"/>
                  <a:pt x="6689" y="1916"/>
                  <a:pt x="6713" y="1922"/>
                </a:cubicBezTo>
                <a:cubicBezTo>
                  <a:pt x="6903" y="1966"/>
                  <a:pt x="7131" y="1908"/>
                  <a:pt x="7359" y="1740"/>
                </a:cubicBezTo>
                <a:cubicBezTo>
                  <a:pt x="7407" y="1705"/>
                  <a:pt x="7468" y="1671"/>
                  <a:pt x="7534" y="1639"/>
                </a:cubicBezTo>
                <a:cubicBezTo>
                  <a:pt x="7625" y="1596"/>
                  <a:pt x="7726" y="1556"/>
                  <a:pt x="7835" y="1525"/>
                </a:cubicBezTo>
                <a:cubicBezTo>
                  <a:pt x="7882" y="1511"/>
                  <a:pt x="7929" y="1499"/>
                  <a:pt x="7978" y="1488"/>
                </a:cubicBezTo>
                <a:cubicBezTo>
                  <a:pt x="8042" y="1473"/>
                  <a:pt x="8108" y="1463"/>
                  <a:pt x="8171" y="1454"/>
                </a:cubicBezTo>
                <a:cubicBezTo>
                  <a:pt x="8196" y="1450"/>
                  <a:pt x="8219" y="1446"/>
                  <a:pt x="8243" y="1444"/>
                </a:cubicBezTo>
                <a:cubicBezTo>
                  <a:pt x="8255" y="1443"/>
                  <a:pt x="8267" y="1441"/>
                  <a:pt x="8279" y="1440"/>
                </a:cubicBezTo>
                <a:cubicBezTo>
                  <a:pt x="8321" y="1437"/>
                  <a:pt x="8364" y="1437"/>
                  <a:pt x="8404" y="1437"/>
                </a:cubicBezTo>
                <a:cubicBezTo>
                  <a:pt x="8460" y="1437"/>
                  <a:pt x="8513" y="1435"/>
                  <a:pt x="8564" y="1430"/>
                </a:cubicBezTo>
                <a:cubicBezTo>
                  <a:pt x="8668" y="1421"/>
                  <a:pt x="8763" y="1399"/>
                  <a:pt x="8853" y="1370"/>
                </a:cubicBezTo>
                <a:cubicBezTo>
                  <a:pt x="8893" y="1357"/>
                  <a:pt x="8931" y="1340"/>
                  <a:pt x="8969" y="1323"/>
                </a:cubicBezTo>
                <a:cubicBezTo>
                  <a:pt x="8981" y="1317"/>
                  <a:pt x="8994" y="1312"/>
                  <a:pt x="9005" y="1306"/>
                </a:cubicBezTo>
                <a:cubicBezTo>
                  <a:pt x="9032" y="1292"/>
                  <a:pt x="9059" y="1278"/>
                  <a:pt x="9085" y="1262"/>
                </a:cubicBezTo>
                <a:cubicBezTo>
                  <a:pt x="9097" y="1255"/>
                  <a:pt x="9109" y="1246"/>
                  <a:pt x="9121" y="1239"/>
                </a:cubicBezTo>
                <a:cubicBezTo>
                  <a:pt x="9156" y="1215"/>
                  <a:pt x="9191" y="1193"/>
                  <a:pt x="9225" y="1164"/>
                </a:cubicBezTo>
                <a:cubicBezTo>
                  <a:pt x="9263" y="1133"/>
                  <a:pt x="9298" y="1098"/>
                  <a:pt x="9335" y="1060"/>
                </a:cubicBezTo>
                <a:cubicBezTo>
                  <a:pt x="9372" y="1022"/>
                  <a:pt x="9409" y="980"/>
                  <a:pt x="9446" y="936"/>
                </a:cubicBezTo>
                <a:cubicBezTo>
                  <a:pt x="9519" y="846"/>
                  <a:pt x="9606" y="767"/>
                  <a:pt x="9702" y="700"/>
                </a:cubicBezTo>
                <a:cubicBezTo>
                  <a:pt x="9748" y="667"/>
                  <a:pt x="9797" y="640"/>
                  <a:pt x="9847" y="613"/>
                </a:cubicBezTo>
                <a:cubicBezTo>
                  <a:pt x="9901" y="584"/>
                  <a:pt x="9957" y="555"/>
                  <a:pt x="10014" y="532"/>
                </a:cubicBezTo>
                <a:cubicBezTo>
                  <a:pt x="10070" y="509"/>
                  <a:pt x="10125" y="491"/>
                  <a:pt x="10184" y="475"/>
                </a:cubicBezTo>
                <a:cubicBezTo>
                  <a:pt x="10301" y="441"/>
                  <a:pt x="10424" y="418"/>
                  <a:pt x="10547" y="407"/>
                </a:cubicBezTo>
                <a:cubicBezTo>
                  <a:pt x="10609" y="402"/>
                  <a:pt x="10670" y="397"/>
                  <a:pt x="10732" y="397"/>
                </a:cubicBezTo>
                <a:cubicBezTo>
                  <a:pt x="11042" y="397"/>
                  <a:pt x="11353" y="469"/>
                  <a:pt x="11616" y="609"/>
                </a:cubicBezTo>
                <a:cubicBezTo>
                  <a:pt x="11668" y="637"/>
                  <a:pt x="11719" y="666"/>
                  <a:pt x="11767" y="700"/>
                </a:cubicBezTo>
                <a:cubicBezTo>
                  <a:pt x="11864" y="767"/>
                  <a:pt x="11952" y="846"/>
                  <a:pt x="12026" y="936"/>
                </a:cubicBezTo>
                <a:cubicBezTo>
                  <a:pt x="12076" y="996"/>
                  <a:pt x="12121" y="1051"/>
                  <a:pt x="12166" y="1097"/>
                </a:cubicBezTo>
                <a:cubicBezTo>
                  <a:pt x="12189" y="1120"/>
                  <a:pt x="12212" y="1141"/>
                  <a:pt x="12235" y="1161"/>
                </a:cubicBezTo>
                <a:cubicBezTo>
                  <a:pt x="12304" y="1221"/>
                  <a:pt x="12377" y="1269"/>
                  <a:pt x="12470" y="1306"/>
                </a:cubicBezTo>
                <a:cubicBezTo>
                  <a:pt x="12532" y="1330"/>
                  <a:pt x="12600" y="1350"/>
                  <a:pt x="12684" y="1366"/>
                </a:cubicBezTo>
                <a:cubicBezTo>
                  <a:pt x="12768" y="1383"/>
                  <a:pt x="12868" y="1394"/>
                  <a:pt x="12982" y="1403"/>
                </a:cubicBezTo>
                <a:cubicBezTo>
                  <a:pt x="12987" y="1404"/>
                  <a:pt x="12995" y="1406"/>
                  <a:pt x="13000" y="1407"/>
                </a:cubicBezTo>
                <a:cubicBezTo>
                  <a:pt x="13020" y="1408"/>
                  <a:pt x="13048" y="1409"/>
                  <a:pt x="13068" y="1410"/>
                </a:cubicBezTo>
                <a:cubicBezTo>
                  <a:pt x="13287" y="1425"/>
                  <a:pt x="13554" y="1431"/>
                  <a:pt x="13917" y="1434"/>
                </a:cubicBezTo>
                <a:cubicBezTo>
                  <a:pt x="14120" y="1435"/>
                  <a:pt x="14350" y="1437"/>
                  <a:pt x="14610" y="1437"/>
                </a:cubicBezTo>
                <a:cubicBezTo>
                  <a:pt x="14775" y="1437"/>
                  <a:pt x="14939" y="1437"/>
                  <a:pt x="15102" y="1440"/>
                </a:cubicBezTo>
                <a:cubicBezTo>
                  <a:pt x="15171" y="1442"/>
                  <a:pt x="15238" y="1445"/>
                  <a:pt x="15307" y="1447"/>
                </a:cubicBezTo>
                <a:cubicBezTo>
                  <a:pt x="15410" y="1450"/>
                  <a:pt x="15514" y="1453"/>
                  <a:pt x="15614" y="1457"/>
                </a:cubicBezTo>
                <a:cubicBezTo>
                  <a:pt x="15673" y="1460"/>
                  <a:pt x="15728" y="1464"/>
                  <a:pt x="15786" y="1467"/>
                </a:cubicBezTo>
                <a:cubicBezTo>
                  <a:pt x="15885" y="1472"/>
                  <a:pt x="15979" y="1478"/>
                  <a:pt x="16072" y="1484"/>
                </a:cubicBezTo>
                <a:cubicBezTo>
                  <a:pt x="16129" y="1488"/>
                  <a:pt x="16187" y="1490"/>
                  <a:pt x="16242" y="1494"/>
                </a:cubicBezTo>
                <a:cubicBezTo>
                  <a:pt x="16379" y="1505"/>
                  <a:pt x="16509" y="1515"/>
                  <a:pt x="16626" y="1528"/>
                </a:cubicBezTo>
                <a:cubicBezTo>
                  <a:pt x="16730" y="1539"/>
                  <a:pt x="16827" y="1552"/>
                  <a:pt x="16911" y="1565"/>
                </a:cubicBezTo>
                <a:cubicBezTo>
                  <a:pt x="17081" y="1590"/>
                  <a:pt x="17206" y="1620"/>
                  <a:pt x="17275" y="1649"/>
                </a:cubicBezTo>
                <a:cubicBezTo>
                  <a:pt x="17318" y="1668"/>
                  <a:pt x="17363" y="1685"/>
                  <a:pt x="17406" y="1706"/>
                </a:cubicBezTo>
                <a:cubicBezTo>
                  <a:pt x="17491" y="1749"/>
                  <a:pt x="17574" y="1798"/>
                  <a:pt x="17656" y="1851"/>
                </a:cubicBezTo>
                <a:cubicBezTo>
                  <a:pt x="17695" y="1877"/>
                  <a:pt x="17733" y="1904"/>
                  <a:pt x="17772" y="1932"/>
                </a:cubicBezTo>
                <a:cubicBezTo>
                  <a:pt x="17773" y="1933"/>
                  <a:pt x="17773" y="1934"/>
                  <a:pt x="17775" y="1935"/>
                </a:cubicBezTo>
                <a:cubicBezTo>
                  <a:pt x="17781" y="1940"/>
                  <a:pt x="17789" y="1944"/>
                  <a:pt x="17796" y="1949"/>
                </a:cubicBezTo>
                <a:cubicBezTo>
                  <a:pt x="17824" y="1970"/>
                  <a:pt x="17851" y="1990"/>
                  <a:pt x="17879" y="2013"/>
                </a:cubicBezTo>
                <a:cubicBezTo>
                  <a:pt x="17895" y="2026"/>
                  <a:pt x="17913" y="2039"/>
                  <a:pt x="17930" y="2053"/>
                </a:cubicBezTo>
                <a:cubicBezTo>
                  <a:pt x="17950" y="2070"/>
                  <a:pt x="17969" y="2089"/>
                  <a:pt x="17989" y="2107"/>
                </a:cubicBezTo>
                <a:cubicBezTo>
                  <a:pt x="18004" y="2120"/>
                  <a:pt x="18016" y="2130"/>
                  <a:pt x="18031" y="2144"/>
                </a:cubicBezTo>
                <a:cubicBezTo>
                  <a:pt x="18056" y="2167"/>
                  <a:pt x="18081" y="2190"/>
                  <a:pt x="18105" y="2214"/>
                </a:cubicBezTo>
                <a:cubicBezTo>
                  <a:pt x="18113" y="2222"/>
                  <a:pt x="18124" y="2230"/>
                  <a:pt x="18132" y="2238"/>
                </a:cubicBezTo>
                <a:cubicBezTo>
                  <a:pt x="18158" y="2265"/>
                  <a:pt x="18183" y="2294"/>
                  <a:pt x="18209" y="2322"/>
                </a:cubicBezTo>
                <a:cubicBezTo>
                  <a:pt x="18220" y="2334"/>
                  <a:pt x="18231" y="2344"/>
                  <a:pt x="18242" y="2356"/>
                </a:cubicBezTo>
                <a:cubicBezTo>
                  <a:pt x="18263" y="2379"/>
                  <a:pt x="18284" y="2403"/>
                  <a:pt x="18305" y="2427"/>
                </a:cubicBezTo>
                <a:cubicBezTo>
                  <a:pt x="18318" y="2442"/>
                  <a:pt x="18330" y="2458"/>
                  <a:pt x="18343" y="2474"/>
                </a:cubicBezTo>
                <a:cubicBezTo>
                  <a:pt x="18375" y="2512"/>
                  <a:pt x="18407" y="2551"/>
                  <a:pt x="18439" y="2591"/>
                </a:cubicBezTo>
                <a:cubicBezTo>
                  <a:pt x="18506" y="2679"/>
                  <a:pt x="18569" y="2771"/>
                  <a:pt x="18632" y="2867"/>
                </a:cubicBezTo>
                <a:cubicBezTo>
                  <a:pt x="18695" y="2964"/>
                  <a:pt x="18756" y="3062"/>
                  <a:pt x="18814" y="3167"/>
                </a:cubicBezTo>
                <a:cubicBezTo>
                  <a:pt x="18854" y="3239"/>
                  <a:pt x="18892" y="3316"/>
                  <a:pt x="18930" y="3392"/>
                </a:cubicBezTo>
                <a:cubicBezTo>
                  <a:pt x="18937" y="3407"/>
                  <a:pt x="18944" y="3422"/>
                  <a:pt x="18951" y="3436"/>
                </a:cubicBezTo>
                <a:cubicBezTo>
                  <a:pt x="18988" y="3513"/>
                  <a:pt x="19023" y="3588"/>
                  <a:pt x="19058" y="3668"/>
                </a:cubicBezTo>
                <a:cubicBezTo>
                  <a:pt x="19093" y="3750"/>
                  <a:pt x="19129" y="3835"/>
                  <a:pt x="19162" y="3921"/>
                </a:cubicBezTo>
                <a:cubicBezTo>
                  <a:pt x="19167" y="3934"/>
                  <a:pt x="19172" y="3948"/>
                  <a:pt x="19177" y="3961"/>
                </a:cubicBezTo>
                <a:cubicBezTo>
                  <a:pt x="19209" y="4047"/>
                  <a:pt x="19242" y="4134"/>
                  <a:pt x="19272" y="4224"/>
                </a:cubicBezTo>
                <a:cubicBezTo>
                  <a:pt x="19302" y="4312"/>
                  <a:pt x="19328" y="4405"/>
                  <a:pt x="19355" y="4496"/>
                </a:cubicBezTo>
                <a:cubicBezTo>
                  <a:pt x="19361" y="4514"/>
                  <a:pt x="19365" y="4529"/>
                  <a:pt x="19370" y="4547"/>
                </a:cubicBezTo>
                <a:cubicBezTo>
                  <a:pt x="19424" y="4732"/>
                  <a:pt x="19473" y="4924"/>
                  <a:pt x="19516" y="5122"/>
                </a:cubicBezTo>
                <a:cubicBezTo>
                  <a:pt x="19520" y="5142"/>
                  <a:pt x="19524" y="5163"/>
                  <a:pt x="19528" y="5183"/>
                </a:cubicBezTo>
                <a:cubicBezTo>
                  <a:pt x="19549" y="5283"/>
                  <a:pt x="19569" y="5382"/>
                  <a:pt x="19588" y="5486"/>
                </a:cubicBezTo>
                <a:cubicBezTo>
                  <a:pt x="19601" y="5561"/>
                  <a:pt x="19614" y="5638"/>
                  <a:pt x="19626" y="5715"/>
                </a:cubicBezTo>
                <a:cubicBezTo>
                  <a:pt x="19640" y="5802"/>
                  <a:pt x="19653" y="5891"/>
                  <a:pt x="19665" y="5980"/>
                </a:cubicBezTo>
                <a:cubicBezTo>
                  <a:pt x="19669" y="6012"/>
                  <a:pt x="19673" y="6043"/>
                  <a:pt x="19677" y="6075"/>
                </a:cubicBezTo>
                <a:cubicBezTo>
                  <a:pt x="19685" y="6135"/>
                  <a:pt x="19691" y="6198"/>
                  <a:pt x="19698" y="6260"/>
                </a:cubicBezTo>
                <a:cubicBezTo>
                  <a:pt x="19701" y="6290"/>
                  <a:pt x="19707" y="6317"/>
                  <a:pt x="19710" y="6347"/>
                </a:cubicBezTo>
                <a:cubicBezTo>
                  <a:pt x="19715" y="6395"/>
                  <a:pt x="19717" y="6444"/>
                  <a:pt x="19722" y="6492"/>
                </a:cubicBezTo>
                <a:cubicBezTo>
                  <a:pt x="19735" y="6635"/>
                  <a:pt x="19746" y="6779"/>
                  <a:pt x="19754" y="6926"/>
                </a:cubicBezTo>
                <a:cubicBezTo>
                  <a:pt x="19765" y="7108"/>
                  <a:pt x="19778" y="7269"/>
                  <a:pt x="19790" y="7421"/>
                </a:cubicBezTo>
                <a:cubicBezTo>
                  <a:pt x="19799" y="7525"/>
                  <a:pt x="19807" y="7628"/>
                  <a:pt x="19817" y="7720"/>
                </a:cubicBezTo>
                <a:cubicBezTo>
                  <a:pt x="19820" y="7746"/>
                  <a:pt x="19823" y="7767"/>
                  <a:pt x="19826" y="7791"/>
                </a:cubicBezTo>
                <a:cubicBezTo>
                  <a:pt x="19836" y="7875"/>
                  <a:pt x="19847" y="7955"/>
                  <a:pt x="19859" y="8030"/>
                </a:cubicBezTo>
                <a:cubicBezTo>
                  <a:pt x="19862" y="8050"/>
                  <a:pt x="19864" y="8071"/>
                  <a:pt x="19867" y="8091"/>
                </a:cubicBezTo>
                <a:cubicBezTo>
                  <a:pt x="19882" y="8176"/>
                  <a:pt x="19895" y="8254"/>
                  <a:pt x="19912" y="8330"/>
                </a:cubicBezTo>
                <a:cubicBezTo>
                  <a:pt x="19920" y="8365"/>
                  <a:pt x="19930" y="8400"/>
                  <a:pt x="19939" y="8434"/>
                </a:cubicBezTo>
                <a:cubicBezTo>
                  <a:pt x="19941" y="8441"/>
                  <a:pt x="19943" y="8450"/>
                  <a:pt x="19945" y="8457"/>
                </a:cubicBezTo>
                <a:cubicBezTo>
                  <a:pt x="19958" y="8508"/>
                  <a:pt x="19971" y="8558"/>
                  <a:pt x="19987" y="8606"/>
                </a:cubicBezTo>
                <a:cubicBezTo>
                  <a:pt x="19999" y="8646"/>
                  <a:pt x="20011" y="8685"/>
                  <a:pt x="20025" y="8723"/>
                </a:cubicBezTo>
                <a:cubicBezTo>
                  <a:pt x="20044" y="8775"/>
                  <a:pt x="20066" y="8825"/>
                  <a:pt x="20088" y="8875"/>
                </a:cubicBezTo>
                <a:cubicBezTo>
                  <a:pt x="20092" y="8886"/>
                  <a:pt x="20098" y="8898"/>
                  <a:pt x="20103" y="8908"/>
                </a:cubicBezTo>
                <a:cubicBezTo>
                  <a:pt x="20125" y="8958"/>
                  <a:pt x="20149" y="9007"/>
                  <a:pt x="20174" y="9057"/>
                </a:cubicBezTo>
                <a:cubicBezTo>
                  <a:pt x="20211" y="9130"/>
                  <a:pt x="20251" y="9204"/>
                  <a:pt x="20296" y="9279"/>
                </a:cubicBezTo>
                <a:lnTo>
                  <a:pt x="20746" y="10033"/>
                </a:lnTo>
                <a:lnTo>
                  <a:pt x="20365" y="10490"/>
                </a:lnTo>
                <a:cubicBezTo>
                  <a:pt x="20338" y="10522"/>
                  <a:pt x="20312" y="10552"/>
                  <a:pt x="20287" y="10584"/>
                </a:cubicBezTo>
                <a:cubicBezTo>
                  <a:pt x="20238" y="10650"/>
                  <a:pt x="20194" y="10716"/>
                  <a:pt x="20153" y="10780"/>
                </a:cubicBezTo>
                <a:cubicBezTo>
                  <a:pt x="20133" y="10812"/>
                  <a:pt x="20114" y="10844"/>
                  <a:pt x="20097" y="10874"/>
                </a:cubicBezTo>
                <a:cubicBezTo>
                  <a:pt x="20062" y="10935"/>
                  <a:pt x="20033" y="10994"/>
                  <a:pt x="20013" y="11042"/>
                </a:cubicBezTo>
                <a:cubicBezTo>
                  <a:pt x="19994" y="11091"/>
                  <a:pt x="19984" y="11131"/>
                  <a:pt x="19984" y="11160"/>
                </a:cubicBezTo>
                <a:cubicBezTo>
                  <a:pt x="19984" y="11189"/>
                  <a:pt x="19977" y="11222"/>
                  <a:pt x="19963" y="11261"/>
                </a:cubicBezTo>
                <a:cubicBezTo>
                  <a:pt x="19949" y="11300"/>
                  <a:pt x="19928" y="11343"/>
                  <a:pt x="19903" y="11385"/>
                </a:cubicBezTo>
                <a:cubicBezTo>
                  <a:pt x="19878" y="11428"/>
                  <a:pt x="19847" y="11471"/>
                  <a:pt x="19814" y="11513"/>
                </a:cubicBezTo>
                <a:cubicBezTo>
                  <a:pt x="19797" y="11534"/>
                  <a:pt x="19778" y="11558"/>
                  <a:pt x="19760" y="11577"/>
                </a:cubicBezTo>
                <a:cubicBezTo>
                  <a:pt x="19742" y="11597"/>
                  <a:pt x="19723" y="11617"/>
                  <a:pt x="19704" y="11635"/>
                </a:cubicBezTo>
                <a:cubicBezTo>
                  <a:pt x="19678" y="11658"/>
                  <a:pt x="19656" y="11682"/>
                  <a:pt x="19635" y="11709"/>
                </a:cubicBezTo>
                <a:cubicBezTo>
                  <a:pt x="19623" y="11724"/>
                  <a:pt x="19616" y="11740"/>
                  <a:pt x="19606" y="11756"/>
                </a:cubicBezTo>
                <a:cubicBezTo>
                  <a:pt x="19598" y="11768"/>
                  <a:pt x="19588" y="11777"/>
                  <a:pt x="19582" y="11789"/>
                </a:cubicBezTo>
                <a:cubicBezTo>
                  <a:pt x="19568" y="11816"/>
                  <a:pt x="19556" y="11844"/>
                  <a:pt x="19546" y="11873"/>
                </a:cubicBezTo>
                <a:cubicBezTo>
                  <a:pt x="19543" y="11882"/>
                  <a:pt x="19540" y="11891"/>
                  <a:pt x="19537" y="11900"/>
                </a:cubicBezTo>
                <a:cubicBezTo>
                  <a:pt x="19530" y="11923"/>
                  <a:pt x="19524" y="11950"/>
                  <a:pt x="19519" y="11974"/>
                </a:cubicBezTo>
                <a:cubicBezTo>
                  <a:pt x="19517" y="11984"/>
                  <a:pt x="19515" y="11992"/>
                  <a:pt x="19513" y="12001"/>
                </a:cubicBezTo>
                <a:cubicBezTo>
                  <a:pt x="19508" y="12036"/>
                  <a:pt x="19503" y="12070"/>
                  <a:pt x="19501" y="12109"/>
                </a:cubicBezTo>
                <a:cubicBezTo>
                  <a:pt x="19499" y="12148"/>
                  <a:pt x="19500" y="12190"/>
                  <a:pt x="19501" y="12234"/>
                </a:cubicBezTo>
                <a:cubicBezTo>
                  <a:pt x="19502" y="12245"/>
                  <a:pt x="19504" y="12256"/>
                  <a:pt x="19504" y="12267"/>
                </a:cubicBezTo>
                <a:cubicBezTo>
                  <a:pt x="19506" y="12303"/>
                  <a:pt x="19509" y="12342"/>
                  <a:pt x="19513" y="12382"/>
                </a:cubicBezTo>
                <a:cubicBezTo>
                  <a:pt x="19514" y="12392"/>
                  <a:pt x="19515" y="12404"/>
                  <a:pt x="19516" y="12415"/>
                </a:cubicBezTo>
                <a:cubicBezTo>
                  <a:pt x="19522" y="12467"/>
                  <a:pt x="19530" y="12520"/>
                  <a:pt x="19540" y="12577"/>
                </a:cubicBezTo>
                <a:cubicBezTo>
                  <a:pt x="19552" y="12651"/>
                  <a:pt x="19561" y="12721"/>
                  <a:pt x="19567" y="12789"/>
                </a:cubicBezTo>
                <a:cubicBezTo>
                  <a:pt x="19571" y="12832"/>
                  <a:pt x="19572" y="12876"/>
                  <a:pt x="19573" y="12917"/>
                </a:cubicBezTo>
                <a:cubicBezTo>
                  <a:pt x="19573" y="12931"/>
                  <a:pt x="19576" y="12944"/>
                  <a:pt x="19576" y="12957"/>
                </a:cubicBezTo>
                <a:cubicBezTo>
                  <a:pt x="19576" y="12995"/>
                  <a:pt x="19575" y="13030"/>
                  <a:pt x="19573" y="13065"/>
                </a:cubicBezTo>
                <a:cubicBezTo>
                  <a:pt x="19572" y="13074"/>
                  <a:pt x="19570" y="13083"/>
                  <a:pt x="19570" y="13092"/>
                </a:cubicBezTo>
                <a:cubicBezTo>
                  <a:pt x="19567" y="13134"/>
                  <a:pt x="19562" y="13177"/>
                  <a:pt x="19555" y="13216"/>
                </a:cubicBezTo>
                <a:cubicBezTo>
                  <a:pt x="19553" y="13226"/>
                  <a:pt x="19551" y="13233"/>
                  <a:pt x="19549" y="13243"/>
                </a:cubicBezTo>
                <a:cubicBezTo>
                  <a:pt x="19541" y="13283"/>
                  <a:pt x="19531" y="13325"/>
                  <a:pt x="19519" y="13361"/>
                </a:cubicBezTo>
                <a:cubicBezTo>
                  <a:pt x="19492" y="13444"/>
                  <a:pt x="19456" y="13517"/>
                  <a:pt x="19409" y="13583"/>
                </a:cubicBezTo>
                <a:cubicBezTo>
                  <a:pt x="19385" y="13616"/>
                  <a:pt x="19360" y="13648"/>
                  <a:pt x="19332" y="13677"/>
                </a:cubicBezTo>
                <a:cubicBezTo>
                  <a:pt x="19303" y="13707"/>
                  <a:pt x="19270" y="13733"/>
                  <a:pt x="19236" y="13758"/>
                </a:cubicBezTo>
                <a:cubicBezTo>
                  <a:pt x="19202" y="13783"/>
                  <a:pt x="19168" y="13807"/>
                  <a:pt x="19129" y="13829"/>
                </a:cubicBezTo>
                <a:cubicBezTo>
                  <a:pt x="19050" y="13872"/>
                  <a:pt x="18962" y="13905"/>
                  <a:pt x="18861" y="13933"/>
                </a:cubicBezTo>
                <a:cubicBezTo>
                  <a:pt x="18661" y="13989"/>
                  <a:pt x="18414" y="14017"/>
                  <a:pt x="18123" y="14017"/>
                </a:cubicBezTo>
                <a:cubicBezTo>
                  <a:pt x="18050" y="14017"/>
                  <a:pt x="17982" y="14018"/>
                  <a:pt x="17915" y="14021"/>
                </a:cubicBezTo>
                <a:cubicBezTo>
                  <a:pt x="17893" y="14022"/>
                  <a:pt x="17871" y="14023"/>
                  <a:pt x="17849" y="14024"/>
                </a:cubicBezTo>
                <a:cubicBezTo>
                  <a:pt x="17803" y="14027"/>
                  <a:pt x="17759" y="14033"/>
                  <a:pt x="17715" y="14037"/>
                </a:cubicBezTo>
                <a:cubicBezTo>
                  <a:pt x="17696" y="14039"/>
                  <a:pt x="17675" y="14039"/>
                  <a:pt x="17656" y="14041"/>
                </a:cubicBezTo>
                <a:cubicBezTo>
                  <a:pt x="17596" y="14048"/>
                  <a:pt x="17538" y="14057"/>
                  <a:pt x="17483" y="14068"/>
                </a:cubicBezTo>
                <a:cubicBezTo>
                  <a:pt x="17429" y="14078"/>
                  <a:pt x="17378" y="14091"/>
                  <a:pt x="17328" y="14105"/>
                </a:cubicBezTo>
                <a:cubicBezTo>
                  <a:pt x="17311" y="14110"/>
                  <a:pt x="17294" y="14116"/>
                  <a:pt x="17278" y="14122"/>
                </a:cubicBezTo>
                <a:cubicBezTo>
                  <a:pt x="17243" y="14133"/>
                  <a:pt x="17209" y="14146"/>
                  <a:pt x="17176" y="14159"/>
                </a:cubicBezTo>
                <a:cubicBezTo>
                  <a:pt x="17163" y="14164"/>
                  <a:pt x="17151" y="14166"/>
                  <a:pt x="17138" y="14172"/>
                </a:cubicBezTo>
                <a:cubicBezTo>
                  <a:pt x="17092" y="14192"/>
                  <a:pt x="17046" y="14213"/>
                  <a:pt x="17004" y="14236"/>
                </a:cubicBezTo>
                <a:cubicBezTo>
                  <a:pt x="16910" y="14288"/>
                  <a:pt x="16824" y="14351"/>
                  <a:pt x="16742" y="14425"/>
                </a:cubicBezTo>
                <a:cubicBezTo>
                  <a:pt x="16547" y="14597"/>
                  <a:pt x="16381" y="14697"/>
                  <a:pt x="16117" y="14748"/>
                </a:cubicBezTo>
                <a:cubicBezTo>
                  <a:pt x="16051" y="14760"/>
                  <a:pt x="15980" y="14771"/>
                  <a:pt x="15899" y="14778"/>
                </a:cubicBezTo>
                <a:cubicBezTo>
                  <a:pt x="15739" y="14791"/>
                  <a:pt x="15544" y="14793"/>
                  <a:pt x="15304" y="14788"/>
                </a:cubicBezTo>
                <a:cubicBezTo>
                  <a:pt x="15183" y="14785"/>
                  <a:pt x="15051" y="14781"/>
                  <a:pt x="14905" y="14775"/>
                </a:cubicBezTo>
                <a:cubicBezTo>
                  <a:pt x="14753" y="14768"/>
                  <a:pt x="14621" y="14761"/>
                  <a:pt x="14500" y="14754"/>
                </a:cubicBezTo>
                <a:cubicBezTo>
                  <a:pt x="14474" y="14753"/>
                  <a:pt x="14451" y="14753"/>
                  <a:pt x="14426" y="14751"/>
                </a:cubicBezTo>
                <a:cubicBezTo>
                  <a:pt x="14339" y="14746"/>
                  <a:pt x="14259" y="14740"/>
                  <a:pt x="14188" y="14734"/>
                </a:cubicBezTo>
                <a:cubicBezTo>
                  <a:pt x="14154" y="14731"/>
                  <a:pt x="14126" y="14727"/>
                  <a:pt x="14095" y="14724"/>
                </a:cubicBezTo>
                <a:cubicBezTo>
                  <a:pt x="14043" y="14719"/>
                  <a:pt x="13993" y="14711"/>
                  <a:pt x="13950" y="14704"/>
                </a:cubicBezTo>
                <a:cubicBezTo>
                  <a:pt x="13900" y="14696"/>
                  <a:pt x="13849" y="14690"/>
                  <a:pt x="13810" y="14680"/>
                </a:cubicBezTo>
                <a:cubicBezTo>
                  <a:pt x="13784" y="14674"/>
                  <a:pt x="13762" y="14667"/>
                  <a:pt x="13741" y="14660"/>
                </a:cubicBezTo>
                <a:cubicBezTo>
                  <a:pt x="13720" y="14653"/>
                  <a:pt x="13702" y="14645"/>
                  <a:pt x="13685" y="14637"/>
                </a:cubicBezTo>
                <a:cubicBezTo>
                  <a:pt x="13678" y="14634"/>
                  <a:pt x="13672" y="14629"/>
                  <a:pt x="13667" y="14626"/>
                </a:cubicBezTo>
                <a:cubicBezTo>
                  <a:pt x="13647" y="14616"/>
                  <a:pt x="13629" y="14608"/>
                  <a:pt x="13613" y="14596"/>
                </a:cubicBezTo>
                <a:cubicBezTo>
                  <a:pt x="13597" y="14584"/>
                  <a:pt x="13584" y="14569"/>
                  <a:pt x="13571" y="14556"/>
                </a:cubicBezTo>
                <a:cubicBezTo>
                  <a:pt x="13566" y="14550"/>
                  <a:pt x="13561" y="14546"/>
                  <a:pt x="13557" y="14539"/>
                </a:cubicBezTo>
                <a:cubicBezTo>
                  <a:pt x="13556" y="14538"/>
                  <a:pt x="13557" y="14536"/>
                  <a:pt x="13557" y="14536"/>
                </a:cubicBezTo>
                <a:cubicBezTo>
                  <a:pt x="13549" y="14525"/>
                  <a:pt x="13542" y="14517"/>
                  <a:pt x="13536" y="14505"/>
                </a:cubicBezTo>
                <a:cubicBezTo>
                  <a:pt x="13528" y="14492"/>
                  <a:pt x="13521" y="14476"/>
                  <a:pt x="13515" y="14462"/>
                </a:cubicBezTo>
                <a:cubicBezTo>
                  <a:pt x="13508" y="14444"/>
                  <a:pt x="13502" y="14425"/>
                  <a:pt x="13497" y="14404"/>
                </a:cubicBezTo>
                <a:cubicBezTo>
                  <a:pt x="13487" y="14363"/>
                  <a:pt x="13480" y="14318"/>
                  <a:pt x="13473" y="14266"/>
                </a:cubicBezTo>
                <a:cubicBezTo>
                  <a:pt x="13467" y="14214"/>
                  <a:pt x="13459" y="14169"/>
                  <a:pt x="13449" y="14128"/>
                </a:cubicBezTo>
                <a:cubicBezTo>
                  <a:pt x="13445" y="14108"/>
                  <a:pt x="13438" y="14089"/>
                  <a:pt x="13432" y="14071"/>
                </a:cubicBezTo>
                <a:cubicBezTo>
                  <a:pt x="13425" y="14053"/>
                  <a:pt x="13419" y="14036"/>
                  <a:pt x="13411" y="14021"/>
                </a:cubicBezTo>
                <a:cubicBezTo>
                  <a:pt x="13394" y="13990"/>
                  <a:pt x="13373" y="13962"/>
                  <a:pt x="13345" y="13940"/>
                </a:cubicBezTo>
                <a:cubicBezTo>
                  <a:pt x="13331" y="13929"/>
                  <a:pt x="13315" y="13919"/>
                  <a:pt x="13298" y="13910"/>
                </a:cubicBezTo>
                <a:cubicBezTo>
                  <a:pt x="13280" y="13900"/>
                  <a:pt x="13262" y="13894"/>
                  <a:pt x="13241" y="13886"/>
                </a:cubicBezTo>
                <a:cubicBezTo>
                  <a:pt x="13220" y="13879"/>
                  <a:pt x="13195" y="13872"/>
                  <a:pt x="13170" y="13866"/>
                </a:cubicBezTo>
                <a:cubicBezTo>
                  <a:pt x="13144" y="13860"/>
                  <a:pt x="13117" y="13854"/>
                  <a:pt x="13086" y="13849"/>
                </a:cubicBezTo>
                <a:cubicBezTo>
                  <a:pt x="12965" y="13830"/>
                  <a:pt x="12802" y="13822"/>
                  <a:pt x="12583" y="13819"/>
                </a:cubicBezTo>
                <a:cubicBezTo>
                  <a:pt x="12474" y="13817"/>
                  <a:pt x="12350" y="13815"/>
                  <a:pt x="12211" y="13815"/>
                </a:cubicBezTo>
                <a:cubicBezTo>
                  <a:pt x="12104" y="13815"/>
                  <a:pt x="12007" y="13819"/>
                  <a:pt x="11913" y="13822"/>
                </a:cubicBezTo>
                <a:cubicBezTo>
                  <a:pt x="11727" y="13828"/>
                  <a:pt x="11565" y="13838"/>
                  <a:pt x="11428" y="13856"/>
                </a:cubicBezTo>
                <a:cubicBezTo>
                  <a:pt x="11367" y="13864"/>
                  <a:pt x="11313" y="13872"/>
                  <a:pt x="11261" y="13883"/>
                </a:cubicBezTo>
                <a:cubicBezTo>
                  <a:pt x="11250" y="13885"/>
                  <a:pt x="11237" y="13887"/>
                  <a:pt x="11226" y="13889"/>
                </a:cubicBezTo>
                <a:cubicBezTo>
                  <a:pt x="11176" y="13900"/>
                  <a:pt x="11130" y="13913"/>
                  <a:pt x="11089" y="13926"/>
                </a:cubicBezTo>
                <a:cubicBezTo>
                  <a:pt x="11082" y="13928"/>
                  <a:pt x="11077" y="13931"/>
                  <a:pt x="11071" y="13933"/>
                </a:cubicBezTo>
                <a:cubicBezTo>
                  <a:pt x="11034" y="13946"/>
                  <a:pt x="11000" y="13959"/>
                  <a:pt x="10970" y="13974"/>
                </a:cubicBezTo>
                <a:cubicBezTo>
                  <a:pt x="10963" y="13977"/>
                  <a:pt x="10955" y="13980"/>
                  <a:pt x="10949" y="13984"/>
                </a:cubicBezTo>
                <a:cubicBezTo>
                  <a:pt x="10942" y="13987"/>
                  <a:pt x="10937" y="13990"/>
                  <a:pt x="10931" y="13994"/>
                </a:cubicBezTo>
                <a:cubicBezTo>
                  <a:pt x="10916" y="14002"/>
                  <a:pt x="10902" y="14012"/>
                  <a:pt x="10889" y="14021"/>
                </a:cubicBezTo>
                <a:cubicBezTo>
                  <a:pt x="10884" y="14024"/>
                  <a:pt x="10879" y="14027"/>
                  <a:pt x="10874" y="14031"/>
                </a:cubicBezTo>
                <a:cubicBezTo>
                  <a:pt x="10861" y="14041"/>
                  <a:pt x="10847" y="14053"/>
                  <a:pt x="10836" y="14064"/>
                </a:cubicBezTo>
                <a:cubicBezTo>
                  <a:pt x="10833" y="14067"/>
                  <a:pt x="10830" y="14068"/>
                  <a:pt x="10827" y="14071"/>
                </a:cubicBezTo>
                <a:cubicBezTo>
                  <a:pt x="10812" y="14085"/>
                  <a:pt x="10800" y="14099"/>
                  <a:pt x="10788" y="14115"/>
                </a:cubicBezTo>
                <a:cubicBezTo>
                  <a:pt x="10778" y="14128"/>
                  <a:pt x="10768" y="14143"/>
                  <a:pt x="10755" y="14155"/>
                </a:cubicBezTo>
                <a:cubicBezTo>
                  <a:pt x="10750" y="14160"/>
                  <a:pt x="10743" y="14164"/>
                  <a:pt x="10737" y="14169"/>
                </a:cubicBezTo>
                <a:cubicBezTo>
                  <a:pt x="10730" y="14176"/>
                  <a:pt x="10722" y="14182"/>
                  <a:pt x="10714" y="14189"/>
                </a:cubicBezTo>
                <a:cubicBezTo>
                  <a:pt x="10705" y="14195"/>
                  <a:pt x="10696" y="14203"/>
                  <a:pt x="10687" y="14209"/>
                </a:cubicBezTo>
                <a:cubicBezTo>
                  <a:pt x="10680" y="14214"/>
                  <a:pt x="10674" y="14218"/>
                  <a:pt x="10666" y="14223"/>
                </a:cubicBezTo>
                <a:cubicBezTo>
                  <a:pt x="10657" y="14228"/>
                  <a:pt x="10646" y="14234"/>
                  <a:pt x="10636" y="14239"/>
                </a:cubicBezTo>
                <a:cubicBezTo>
                  <a:pt x="10628" y="14244"/>
                  <a:pt x="10621" y="14245"/>
                  <a:pt x="10612" y="14250"/>
                </a:cubicBezTo>
                <a:cubicBezTo>
                  <a:pt x="10594" y="14259"/>
                  <a:pt x="10573" y="14268"/>
                  <a:pt x="10553" y="14276"/>
                </a:cubicBezTo>
                <a:cubicBezTo>
                  <a:pt x="10527" y="14287"/>
                  <a:pt x="10502" y="14297"/>
                  <a:pt x="10473" y="14307"/>
                </a:cubicBezTo>
                <a:cubicBezTo>
                  <a:pt x="10451" y="14314"/>
                  <a:pt x="10427" y="14321"/>
                  <a:pt x="10404" y="14327"/>
                </a:cubicBezTo>
                <a:cubicBezTo>
                  <a:pt x="10375" y="14335"/>
                  <a:pt x="10346" y="14340"/>
                  <a:pt x="10315" y="14347"/>
                </a:cubicBezTo>
                <a:cubicBezTo>
                  <a:pt x="10291" y="14352"/>
                  <a:pt x="10265" y="14359"/>
                  <a:pt x="10240" y="14364"/>
                </a:cubicBezTo>
                <a:cubicBezTo>
                  <a:pt x="10205" y="14370"/>
                  <a:pt x="10170" y="14376"/>
                  <a:pt x="10133" y="14381"/>
                </a:cubicBezTo>
                <a:cubicBezTo>
                  <a:pt x="10108" y="14384"/>
                  <a:pt x="10082" y="14388"/>
                  <a:pt x="10056" y="14391"/>
                </a:cubicBezTo>
                <a:cubicBezTo>
                  <a:pt x="10019" y="14395"/>
                  <a:pt x="9981" y="14398"/>
                  <a:pt x="9943" y="14401"/>
                </a:cubicBezTo>
                <a:cubicBezTo>
                  <a:pt x="9914" y="14403"/>
                  <a:pt x="9886" y="14406"/>
                  <a:pt x="9856" y="14408"/>
                </a:cubicBezTo>
                <a:cubicBezTo>
                  <a:pt x="9815" y="14410"/>
                  <a:pt x="9774" y="14410"/>
                  <a:pt x="9731" y="14411"/>
                </a:cubicBezTo>
                <a:cubicBezTo>
                  <a:pt x="9705" y="14412"/>
                  <a:pt x="9680" y="14414"/>
                  <a:pt x="9654" y="14414"/>
                </a:cubicBezTo>
                <a:cubicBezTo>
                  <a:pt x="9584" y="14415"/>
                  <a:pt x="9513" y="14411"/>
                  <a:pt x="9443" y="14408"/>
                </a:cubicBezTo>
                <a:cubicBezTo>
                  <a:pt x="9439" y="14408"/>
                  <a:pt x="9435" y="14408"/>
                  <a:pt x="9431" y="14408"/>
                </a:cubicBezTo>
                <a:cubicBezTo>
                  <a:pt x="9368" y="14405"/>
                  <a:pt x="9306" y="14400"/>
                  <a:pt x="9243" y="14394"/>
                </a:cubicBezTo>
                <a:cubicBezTo>
                  <a:pt x="9176" y="14388"/>
                  <a:pt x="9109" y="14380"/>
                  <a:pt x="9044" y="14371"/>
                </a:cubicBezTo>
                <a:cubicBezTo>
                  <a:pt x="8967" y="14360"/>
                  <a:pt x="8891" y="14346"/>
                  <a:pt x="8817" y="14330"/>
                </a:cubicBezTo>
                <a:cubicBezTo>
                  <a:pt x="8799" y="14327"/>
                  <a:pt x="8782" y="14324"/>
                  <a:pt x="8764" y="14320"/>
                </a:cubicBezTo>
                <a:cubicBezTo>
                  <a:pt x="8713" y="14309"/>
                  <a:pt x="8661" y="14297"/>
                  <a:pt x="8612" y="14283"/>
                </a:cubicBezTo>
                <a:cubicBezTo>
                  <a:pt x="8586" y="14276"/>
                  <a:pt x="8563" y="14268"/>
                  <a:pt x="8538" y="14260"/>
                </a:cubicBezTo>
                <a:cubicBezTo>
                  <a:pt x="8492" y="14245"/>
                  <a:pt x="8446" y="14229"/>
                  <a:pt x="8404" y="14212"/>
                </a:cubicBezTo>
                <a:cubicBezTo>
                  <a:pt x="8383" y="14205"/>
                  <a:pt x="8364" y="14197"/>
                  <a:pt x="8344" y="14189"/>
                </a:cubicBezTo>
                <a:cubicBezTo>
                  <a:pt x="8333" y="14184"/>
                  <a:pt x="8322" y="14180"/>
                  <a:pt x="8311" y="14175"/>
                </a:cubicBezTo>
                <a:cubicBezTo>
                  <a:pt x="8267" y="14156"/>
                  <a:pt x="8223" y="14137"/>
                  <a:pt x="8183" y="14115"/>
                </a:cubicBezTo>
                <a:cubicBezTo>
                  <a:pt x="8110" y="14073"/>
                  <a:pt x="8032" y="14037"/>
                  <a:pt x="7954" y="14007"/>
                </a:cubicBezTo>
                <a:cubicBezTo>
                  <a:pt x="7915" y="13992"/>
                  <a:pt x="7874" y="13979"/>
                  <a:pt x="7835" y="13967"/>
                </a:cubicBezTo>
                <a:cubicBezTo>
                  <a:pt x="7796" y="13955"/>
                  <a:pt x="7759" y="13945"/>
                  <a:pt x="7722" y="13937"/>
                </a:cubicBezTo>
                <a:cubicBezTo>
                  <a:pt x="7685" y="13928"/>
                  <a:pt x="7649" y="13921"/>
                  <a:pt x="7615" y="13916"/>
                </a:cubicBezTo>
                <a:cubicBezTo>
                  <a:pt x="7580" y="13912"/>
                  <a:pt x="7550" y="13910"/>
                  <a:pt x="7520" y="13910"/>
                </a:cubicBezTo>
                <a:cubicBezTo>
                  <a:pt x="7459" y="13909"/>
                  <a:pt x="7406" y="13917"/>
                  <a:pt x="7368" y="13933"/>
                </a:cubicBezTo>
                <a:cubicBezTo>
                  <a:pt x="7349" y="13941"/>
                  <a:pt x="7332" y="13950"/>
                  <a:pt x="7314" y="13960"/>
                </a:cubicBezTo>
                <a:cubicBezTo>
                  <a:pt x="7301" y="13968"/>
                  <a:pt x="7285" y="13978"/>
                  <a:pt x="7272" y="13987"/>
                </a:cubicBezTo>
                <a:cubicBezTo>
                  <a:pt x="7271" y="13988"/>
                  <a:pt x="7273" y="13990"/>
                  <a:pt x="7272" y="13990"/>
                </a:cubicBezTo>
                <a:cubicBezTo>
                  <a:pt x="7248" y="14008"/>
                  <a:pt x="7226" y="14026"/>
                  <a:pt x="7204" y="14048"/>
                </a:cubicBezTo>
                <a:cubicBezTo>
                  <a:pt x="7203" y="14049"/>
                  <a:pt x="7202" y="14050"/>
                  <a:pt x="7201" y="14051"/>
                </a:cubicBezTo>
                <a:cubicBezTo>
                  <a:pt x="7193" y="14059"/>
                  <a:pt x="7185" y="14066"/>
                  <a:pt x="7177" y="14075"/>
                </a:cubicBezTo>
                <a:cubicBezTo>
                  <a:pt x="7159" y="14095"/>
                  <a:pt x="7140" y="14115"/>
                  <a:pt x="7124" y="14138"/>
                </a:cubicBezTo>
                <a:cubicBezTo>
                  <a:pt x="7110" y="14157"/>
                  <a:pt x="7100" y="14178"/>
                  <a:pt x="7088" y="14199"/>
                </a:cubicBezTo>
                <a:cubicBezTo>
                  <a:pt x="7076" y="14219"/>
                  <a:pt x="7065" y="14242"/>
                  <a:pt x="7055" y="14263"/>
                </a:cubicBezTo>
                <a:cubicBezTo>
                  <a:pt x="7053" y="14266"/>
                  <a:pt x="7051" y="14270"/>
                  <a:pt x="7049" y="14273"/>
                </a:cubicBezTo>
                <a:cubicBezTo>
                  <a:pt x="7046" y="14279"/>
                  <a:pt x="7043" y="14284"/>
                  <a:pt x="7040" y="14290"/>
                </a:cubicBezTo>
                <a:cubicBezTo>
                  <a:pt x="7026" y="14322"/>
                  <a:pt x="7015" y="14354"/>
                  <a:pt x="7005" y="14388"/>
                </a:cubicBezTo>
                <a:cubicBezTo>
                  <a:pt x="7002" y="14396"/>
                  <a:pt x="6998" y="14403"/>
                  <a:pt x="6996" y="14411"/>
                </a:cubicBezTo>
                <a:cubicBezTo>
                  <a:pt x="6988" y="14436"/>
                  <a:pt x="6983" y="14462"/>
                  <a:pt x="6978" y="14488"/>
                </a:cubicBezTo>
                <a:cubicBezTo>
                  <a:pt x="6976" y="14498"/>
                  <a:pt x="6973" y="14506"/>
                  <a:pt x="6972" y="14515"/>
                </a:cubicBezTo>
                <a:cubicBezTo>
                  <a:pt x="6967" y="14541"/>
                  <a:pt x="6966" y="14567"/>
                  <a:pt x="6963" y="14593"/>
                </a:cubicBezTo>
                <a:cubicBezTo>
                  <a:pt x="6962" y="14603"/>
                  <a:pt x="6961" y="14613"/>
                  <a:pt x="6960" y="14623"/>
                </a:cubicBezTo>
                <a:cubicBezTo>
                  <a:pt x="6955" y="14691"/>
                  <a:pt x="6956" y="14760"/>
                  <a:pt x="6966" y="14825"/>
                </a:cubicBezTo>
                <a:cubicBezTo>
                  <a:pt x="6967" y="14836"/>
                  <a:pt x="6970" y="14845"/>
                  <a:pt x="6972" y="14855"/>
                </a:cubicBezTo>
                <a:cubicBezTo>
                  <a:pt x="6976" y="14877"/>
                  <a:pt x="6981" y="14898"/>
                  <a:pt x="6987" y="14919"/>
                </a:cubicBezTo>
                <a:cubicBezTo>
                  <a:pt x="6990" y="14931"/>
                  <a:pt x="6992" y="14945"/>
                  <a:pt x="6996" y="14956"/>
                </a:cubicBezTo>
                <a:cubicBezTo>
                  <a:pt x="7003" y="14977"/>
                  <a:pt x="7011" y="14997"/>
                  <a:pt x="7019" y="15017"/>
                </a:cubicBezTo>
                <a:cubicBezTo>
                  <a:pt x="7023" y="15026"/>
                  <a:pt x="7027" y="15035"/>
                  <a:pt x="7031" y="15044"/>
                </a:cubicBezTo>
                <a:cubicBezTo>
                  <a:pt x="7046" y="15072"/>
                  <a:pt x="7063" y="15099"/>
                  <a:pt x="7082" y="15125"/>
                </a:cubicBezTo>
                <a:cubicBezTo>
                  <a:pt x="7096" y="15144"/>
                  <a:pt x="7112" y="15164"/>
                  <a:pt x="7130" y="15182"/>
                </a:cubicBezTo>
                <a:cubicBezTo>
                  <a:pt x="7134" y="15187"/>
                  <a:pt x="7139" y="15190"/>
                  <a:pt x="7144" y="15195"/>
                </a:cubicBezTo>
                <a:cubicBezTo>
                  <a:pt x="7158" y="15207"/>
                  <a:pt x="7172" y="15218"/>
                  <a:pt x="7186" y="15229"/>
                </a:cubicBezTo>
                <a:cubicBezTo>
                  <a:pt x="7194" y="15235"/>
                  <a:pt x="7204" y="15243"/>
                  <a:pt x="7213" y="15249"/>
                </a:cubicBezTo>
                <a:cubicBezTo>
                  <a:pt x="7225" y="15257"/>
                  <a:pt x="7236" y="15265"/>
                  <a:pt x="7249" y="15273"/>
                </a:cubicBezTo>
                <a:cubicBezTo>
                  <a:pt x="7259" y="15279"/>
                  <a:pt x="7271" y="15284"/>
                  <a:pt x="7281" y="15289"/>
                </a:cubicBezTo>
                <a:cubicBezTo>
                  <a:pt x="7295" y="15297"/>
                  <a:pt x="7309" y="15306"/>
                  <a:pt x="7323" y="15313"/>
                </a:cubicBezTo>
                <a:cubicBezTo>
                  <a:pt x="7333" y="15318"/>
                  <a:pt x="7345" y="15322"/>
                  <a:pt x="7356" y="15326"/>
                </a:cubicBezTo>
                <a:cubicBezTo>
                  <a:pt x="7371" y="15333"/>
                  <a:pt x="7385" y="15338"/>
                  <a:pt x="7400" y="15343"/>
                </a:cubicBezTo>
                <a:cubicBezTo>
                  <a:pt x="7411" y="15347"/>
                  <a:pt x="7420" y="15353"/>
                  <a:pt x="7430" y="15357"/>
                </a:cubicBezTo>
                <a:cubicBezTo>
                  <a:pt x="7448" y="15363"/>
                  <a:pt x="7468" y="15365"/>
                  <a:pt x="7487" y="15370"/>
                </a:cubicBezTo>
                <a:cubicBezTo>
                  <a:pt x="7495" y="15372"/>
                  <a:pt x="7503" y="15375"/>
                  <a:pt x="7511" y="15377"/>
                </a:cubicBezTo>
                <a:cubicBezTo>
                  <a:pt x="7538" y="15384"/>
                  <a:pt x="7566" y="15389"/>
                  <a:pt x="7594" y="15394"/>
                </a:cubicBezTo>
                <a:cubicBezTo>
                  <a:pt x="7653" y="15403"/>
                  <a:pt x="7712" y="15411"/>
                  <a:pt x="7770" y="15411"/>
                </a:cubicBezTo>
                <a:cubicBezTo>
                  <a:pt x="7827" y="15410"/>
                  <a:pt x="7884" y="15404"/>
                  <a:pt x="7936" y="15394"/>
                </a:cubicBezTo>
                <a:cubicBezTo>
                  <a:pt x="7966" y="15388"/>
                  <a:pt x="7992" y="15380"/>
                  <a:pt x="8020" y="15370"/>
                </a:cubicBezTo>
                <a:cubicBezTo>
                  <a:pt x="8027" y="15368"/>
                  <a:pt x="8036" y="15363"/>
                  <a:pt x="8043" y="15360"/>
                </a:cubicBezTo>
                <a:cubicBezTo>
                  <a:pt x="8063" y="15352"/>
                  <a:pt x="8080" y="15343"/>
                  <a:pt x="8097" y="15333"/>
                </a:cubicBezTo>
                <a:cubicBezTo>
                  <a:pt x="8105" y="15329"/>
                  <a:pt x="8111" y="15328"/>
                  <a:pt x="8118" y="15323"/>
                </a:cubicBezTo>
                <a:cubicBezTo>
                  <a:pt x="8134" y="15313"/>
                  <a:pt x="8149" y="15301"/>
                  <a:pt x="8163" y="15289"/>
                </a:cubicBezTo>
                <a:cubicBezTo>
                  <a:pt x="8169" y="15283"/>
                  <a:pt x="8177" y="15276"/>
                  <a:pt x="8183" y="15269"/>
                </a:cubicBezTo>
                <a:cubicBezTo>
                  <a:pt x="8186" y="15266"/>
                  <a:pt x="8187" y="15266"/>
                  <a:pt x="8189" y="15263"/>
                </a:cubicBezTo>
                <a:cubicBezTo>
                  <a:pt x="8202" y="15248"/>
                  <a:pt x="8216" y="15232"/>
                  <a:pt x="8225" y="15215"/>
                </a:cubicBezTo>
                <a:cubicBezTo>
                  <a:pt x="8229" y="15209"/>
                  <a:pt x="8232" y="15202"/>
                  <a:pt x="8240" y="15195"/>
                </a:cubicBezTo>
                <a:cubicBezTo>
                  <a:pt x="8249" y="15187"/>
                  <a:pt x="8264" y="15179"/>
                  <a:pt x="8279" y="15172"/>
                </a:cubicBezTo>
                <a:cubicBezTo>
                  <a:pt x="8301" y="15160"/>
                  <a:pt x="8328" y="15149"/>
                  <a:pt x="8362" y="15138"/>
                </a:cubicBezTo>
                <a:cubicBezTo>
                  <a:pt x="8405" y="15124"/>
                  <a:pt x="8460" y="15110"/>
                  <a:pt x="8520" y="15098"/>
                </a:cubicBezTo>
                <a:cubicBezTo>
                  <a:pt x="8533" y="15095"/>
                  <a:pt x="8545" y="15093"/>
                  <a:pt x="8558" y="15091"/>
                </a:cubicBezTo>
                <a:cubicBezTo>
                  <a:pt x="8607" y="15082"/>
                  <a:pt x="8662" y="15072"/>
                  <a:pt x="8719" y="15064"/>
                </a:cubicBezTo>
                <a:cubicBezTo>
                  <a:pt x="8739" y="15061"/>
                  <a:pt x="8758" y="15060"/>
                  <a:pt x="8779" y="15057"/>
                </a:cubicBezTo>
                <a:cubicBezTo>
                  <a:pt x="8837" y="15050"/>
                  <a:pt x="8899" y="15046"/>
                  <a:pt x="8963" y="15040"/>
                </a:cubicBezTo>
                <a:cubicBezTo>
                  <a:pt x="8983" y="15039"/>
                  <a:pt x="9002" y="15035"/>
                  <a:pt x="9023" y="15034"/>
                </a:cubicBezTo>
                <a:cubicBezTo>
                  <a:pt x="9109" y="15027"/>
                  <a:pt x="9198" y="15023"/>
                  <a:pt x="9291" y="15020"/>
                </a:cubicBezTo>
                <a:cubicBezTo>
                  <a:pt x="9370" y="15018"/>
                  <a:pt x="9449" y="15013"/>
                  <a:pt x="9532" y="15013"/>
                </a:cubicBezTo>
                <a:cubicBezTo>
                  <a:pt x="9655" y="15013"/>
                  <a:pt x="9769" y="15013"/>
                  <a:pt x="9871" y="15010"/>
                </a:cubicBezTo>
                <a:cubicBezTo>
                  <a:pt x="9973" y="15007"/>
                  <a:pt x="10064" y="15003"/>
                  <a:pt x="10148" y="14997"/>
                </a:cubicBezTo>
                <a:cubicBezTo>
                  <a:pt x="10224" y="14991"/>
                  <a:pt x="10293" y="14985"/>
                  <a:pt x="10356" y="14976"/>
                </a:cubicBezTo>
                <a:cubicBezTo>
                  <a:pt x="10376" y="14974"/>
                  <a:pt x="10392" y="14969"/>
                  <a:pt x="10410" y="14966"/>
                </a:cubicBezTo>
                <a:cubicBezTo>
                  <a:pt x="10454" y="14959"/>
                  <a:pt x="10497" y="14952"/>
                  <a:pt x="10535" y="14943"/>
                </a:cubicBezTo>
                <a:cubicBezTo>
                  <a:pt x="10555" y="14938"/>
                  <a:pt x="10573" y="14935"/>
                  <a:pt x="10592" y="14929"/>
                </a:cubicBezTo>
                <a:cubicBezTo>
                  <a:pt x="10600" y="14927"/>
                  <a:pt x="10610" y="14922"/>
                  <a:pt x="10618" y="14919"/>
                </a:cubicBezTo>
                <a:cubicBezTo>
                  <a:pt x="10654" y="14908"/>
                  <a:pt x="10688" y="14896"/>
                  <a:pt x="10720" y="14882"/>
                </a:cubicBezTo>
                <a:cubicBezTo>
                  <a:pt x="10743" y="14872"/>
                  <a:pt x="10764" y="14860"/>
                  <a:pt x="10785" y="14849"/>
                </a:cubicBezTo>
                <a:cubicBezTo>
                  <a:pt x="10828" y="14825"/>
                  <a:pt x="10867" y="14798"/>
                  <a:pt x="10904" y="14768"/>
                </a:cubicBezTo>
                <a:cubicBezTo>
                  <a:pt x="10926" y="14750"/>
                  <a:pt x="10946" y="14728"/>
                  <a:pt x="10967" y="14707"/>
                </a:cubicBezTo>
                <a:cubicBezTo>
                  <a:pt x="10998" y="14676"/>
                  <a:pt x="11032" y="14644"/>
                  <a:pt x="11062" y="14606"/>
                </a:cubicBezTo>
                <a:cubicBezTo>
                  <a:pt x="11082" y="14581"/>
                  <a:pt x="11102" y="14558"/>
                  <a:pt x="11124" y="14536"/>
                </a:cubicBezTo>
                <a:cubicBezTo>
                  <a:pt x="11130" y="14530"/>
                  <a:pt x="11137" y="14524"/>
                  <a:pt x="11142" y="14519"/>
                </a:cubicBezTo>
                <a:cubicBezTo>
                  <a:pt x="11165" y="14497"/>
                  <a:pt x="11189" y="14478"/>
                  <a:pt x="11214" y="14458"/>
                </a:cubicBezTo>
                <a:cubicBezTo>
                  <a:pt x="11237" y="14440"/>
                  <a:pt x="11263" y="14423"/>
                  <a:pt x="11288" y="14408"/>
                </a:cubicBezTo>
                <a:cubicBezTo>
                  <a:pt x="11324" y="14385"/>
                  <a:pt x="11359" y="14362"/>
                  <a:pt x="11398" y="14344"/>
                </a:cubicBezTo>
                <a:cubicBezTo>
                  <a:pt x="11486" y="14302"/>
                  <a:pt x="11581" y="14271"/>
                  <a:pt x="11678" y="14250"/>
                </a:cubicBezTo>
                <a:cubicBezTo>
                  <a:pt x="11775" y="14228"/>
                  <a:pt x="11875" y="14217"/>
                  <a:pt x="11973" y="14216"/>
                </a:cubicBezTo>
                <a:cubicBezTo>
                  <a:pt x="12071" y="14215"/>
                  <a:pt x="12167" y="14225"/>
                  <a:pt x="12259" y="14243"/>
                </a:cubicBezTo>
                <a:cubicBezTo>
                  <a:pt x="12299" y="14251"/>
                  <a:pt x="12339" y="14261"/>
                  <a:pt x="12378" y="14273"/>
                </a:cubicBezTo>
                <a:cubicBezTo>
                  <a:pt x="12390" y="14277"/>
                  <a:pt x="12404" y="14279"/>
                  <a:pt x="12416" y="14283"/>
                </a:cubicBezTo>
                <a:cubicBezTo>
                  <a:pt x="12444" y="14293"/>
                  <a:pt x="12470" y="14305"/>
                  <a:pt x="12497" y="14317"/>
                </a:cubicBezTo>
                <a:cubicBezTo>
                  <a:pt x="12507" y="14321"/>
                  <a:pt x="12517" y="14326"/>
                  <a:pt x="12527" y="14330"/>
                </a:cubicBezTo>
                <a:cubicBezTo>
                  <a:pt x="12562" y="14347"/>
                  <a:pt x="12597" y="14363"/>
                  <a:pt x="12628" y="14384"/>
                </a:cubicBezTo>
                <a:cubicBezTo>
                  <a:pt x="12655" y="14402"/>
                  <a:pt x="12679" y="14424"/>
                  <a:pt x="12702" y="14445"/>
                </a:cubicBezTo>
                <a:cubicBezTo>
                  <a:pt x="12709" y="14450"/>
                  <a:pt x="12714" y="14456"/>
                  <a:pt x="12720" y="14462"/>
                </a:cubicBezTo>
                <a:cubicBezTo>
                  <a:pt x="12734" y="14475"/>
                  <a:pt x="12749" y="14487"/>
                  <a:pt x="12762" y="14502"/>
                </a:cubicBezTo>
                <a:cubicBezTo>
                  <a:pt x="12774" y="14517"/>
                  <a:pt x="12787" y="14533"/>
                  <a:pt x="12797" y="14549"/>
                </a:cubicBezTo>
                <a:cubicBezTo>
                  <a:pt x="12808" y="14565"/>
                  <a:pt x="12818" y="14583"/>
                  <a:pt x="12827" y="14600"/>
                </a:cubicBezTo>
                <a:cubicBezTo>
                  <a:pt x="12835" y="14615"/>
                  <a:pt x="12842" y="14628"/>
                  <a:pt x="12848" y="14643"/>
                </a:cubicBezTo>
                <a:cubicBezTo>
                  <a:pt x="12854" y="14659"/>
                  <a:pt x="12859" y="14675"/>
                  <a:pt x="12863" y="14690"/>
                </a:cubicBezTo>
                <a:cubicBezTo>
                  <a:pt x="12864" y="14695"/>
                  <a:pt x="12865" y="14702"/>
                  <a:pt x="12866" y="14707"/>
                </a:cubicBezTo>
                <a:cubicBezTo>
                  <a:pt x="12871" y="14727"/>
                  <a:pt x="12875" y="14744"/>
                  <a:pt x="12878" y="14764"/>
                </a:cubicBezTo>
                <a:cubicBezTo>
                  <a:pt x="12885" y="14818"/>
                  <a:pt x="12891" y="14867"/>
                  <a:pt x="12902" y="14909"/>
                </a:cubicBezTo>
                <a:cubicBezTo>
                  <a:pt x="12906" y="14927"/>
                  <a:pt x="12913" y="14940"/>
                  <a:pt x="12920" y="14956"/>
                </a:cubicBezTo>
                <a:cubicBezTo>
                  <a:pt x="12925" y="14970"/>
                  <a:pt x="12930" y="14984"/>
                  <a:pt x="12937" y="14997"/>
                </a:cubicBezTo>
                <a:cubicBezTo>
                  <a:pt x="12941" y="15003"/>
                  <a:pt x="12943" y="15011"/>
                  <a:pt x="12946" y="15017"/>
                </a:cubicBezTo>
                <a:cubicBezTo>
                  <a:pt x="12951" y="15025"/>
                  <a:pt x="12959" y="15030"/>
                  <a:pt x="12964" y="15037"/>
                </a:cubicBezTo>
                <a:cubicBezTo>
                  <a:pt x="12970" y="15045"/>
                  <a:pt x="12975" y="15054"/>
                  <a:pt x="12982" y="15061"/>
                </a:cubicBezTo>
                <a:cubicBezTo>
                  <a:pt x="12996" y="15074"/>
                  <a:pt x="13012" y="15086"/>
                  <a:pt x="13030" y="15098"/>
                </a:cubicBezTo>
                <a:cubicBezTo>
                  <a:pt x="13066" y="15120"/>
                  <a:pt x="13112" y="15139"/>
                  <a:pt x="13170" y="15155"/>
                </a:cubicBezTo>
                <a:cubicBezTo>
                  <a:pt x="13228" y="15170"/>
                  <a:pt x="13299" y="15182"/>
                  <a:pt x="13384" y="15192"/>
                </a:cubicBezTo>
                <a:cubicBezTo>
                  <a:pt x="13462" y="15201"/>
                  <a:pt x="13556" y="15206"/>
                  <a:pt x="13661" y="15212"/>
                </a:cubicBezTo>
                <a:cubicBezTo>
                  <a:pt x="13692" y="15214"/>
                  <a:pt x="13725" y="15217"/>
                  <a:pt x="13759" y="15219"/>
                </a:cubicBezTo>
                <a:cubicBezTo>
                  <a:pt x="13830" y="15222"/>
                  <a:pt x="13910" y="15223"/>
                  <a:pt x="13994" y="15226"/>
                </a:cubicBezTo>
                <a:cubicBezTo>
                  <a:pt x="14182" y="15231"/>
                  <a:pt x="14386" y="15235"/>
                  <a:pt x="14646" y="15239"/>
                </a:cubicBezTo>
                <a:cubicBezTo>
                  <a:pt x="14913" y="15243"/>
                  <a:pt x="15145" y="15244"/>
                  <a:pt x="15349" y="15246"/>
                </a:cubicBezTo>
                <a:cubicBezTo>
                  <a:pt x="15553" y="15248"/>
                  <a:pt x="15730" y="15250"/>
                  <a:pt x="15881" y="15249"/>
                </a:cubicBezTo>
                <a:cubicBezTo>
                  <a:pt x="16015" y="15248"/>
                  <a:pt x="16123" y="15244"/>
                  <a:pt x="16224" y="15239"/>
                </a:cubicBezTo>
                <a:cubicBezTo>
                  <a:pt x="16295" y="15235"/>
                  <a:pt x="16366" y="15232"/>
                  <a:pt x="16423" y="15226"/>
                </a:cubicBezTo>
                <a:cubicBezTo>
                  <a:pt x="16516" y="15216"/>
                  <a:pt x="16590" y="15203"/>
                  <a:pt x="16655" y="15185"/>
                </a:cubicBezTo>
                <a:cubicBezTo>
                  <a:pt x="16684" y="15177"/>
                  <a:pt x="16711" y="15168"/>
                  <a:pt x="16736" y="15158"/>
                </a:cubicBezTo>
                <a:cubicBezTo>
                  <a:pt x="16745" y="15155"/>
                  <a:pt x="16754" y="15152"/>
                  <a:pt x="16763" y="15148"/>
                </a:cubicBezTo>
                <a:cubicBezTo>
                  <a:pt x="16780" y="15141"/>
                  <a:pt x="16797" y="15133"/>
                  <a:pt x="16813" y="15125"/>
                </a:cubicBezTo>
                <a:cubicBezTo>
                  <a:pt x="16819" y="15121"/>
                  <a:pt x="16825" y="15118"/>
                  <a:pt x="16831" y="15114"/>
                </a:cubicBezTo>
                <a:cubicBezTo>
                  <a:pt x="16853" y="15102"/>
                  <a:pt x="16876" y="15089"/>
                  <a:pt x="16897" y="15074"/>
                </a:cubicBezTo>
                <a:cubicBezTo>
                  <a:pt x="16919" y="15058"/>
                  <a:pt x="16941" y="15039"/>
                  <a:pt x="16962" y="15020"/>
                </a:cubicBezTo>
                <a:cubicBezTo>
                  <a:pt x="17026" y="14963"/>
                  <a:pt x="17087" y="14893"/>
                  <a:pt x="17164" y="14805"/>
                </a:cubicBezTo>
                <a:cubicBezTo>
                  <a:pt x="17229" y="14732"/>
                  <a:pt x="17297" y="14670"/>
                  <a:pt x="17376" y="14620"/>
                </a:cubicBezTo>
                <a:cubicBezTo>
                  <a:pt x="17412" y="14597"/>
                  <a:pt x="17452" y="14578"/>
                  <a:pt x="17492" y="14559"/>
                </a:cubicBezTo>
                <a:cubicBezTo>
                  <a:pt x="17503" y="14554"/>
                  <a:pt x="17514" y="14550"/>
                  <a:pt x="17525" y="14546"/>
                </a:cubicBezTo>
                <a:cubicBezTo>
                  <a:pt x="17556" y="14532"/>
                  <a:pt x="17588" y="14520"/>
                  <a:pt x="17623" y="14509"/>
                </a:cubicBezTo>
                <a:cubicBezTo>
                  <a:pt x="17636" y="14505"/>
                  <a:pt x="17649" y="14502"/>
                  <a:pt x="17662" y="14499"/>
                </a:cubicBezTo>
                <a:cubicBezTo>
                  <a:pt x="17709" y="14485"/>
                  <a:pt x="17760" y="14471"/>
                  <a:pt x="17813" y="14462"/>
                </a:cubicBezTo>
                <a:cubicBezTo>
                  <a:pt x="17867" y="14452"/>
                  <a:pt x="17925" y="14444"/>
                  <a:pt x="17986" y="14438"/>
                </a:cubicBezTo>
                <a:cubicBezTo>
                  <a:pt x="18006" y="14436"/>
                  <a:pt x="18025" y="14433"/>
                  <a:pt x="18046" y="14431"/>
                </a:cubicBezTo>
                <a:cubicBezTo>
                  <a:pt x="18090" y="14427"/>
                  <a:pt x="18137" y="14427"/>
                  <a:pt x="18186" y="14425"/>
                </a:cubicBezTo>
                <a:cubicBezTo>
                  <a:pt x="18208" y="14423"/>
                  <a:pt x="18231" y="14422"/>
                  <a:pt x="18254" y="14421"/>
                </a:cubicBezTo>
                <a:cubicBezTo>
                  <a:pt x="18326" y="14419"/>
                  <a:pt x="18399" y="14414"/>
                  <a:pt x="18480" y="14414"/>
                </a:cubicBezTo>
                <a:cubicBezTo>
                  <a:pt x="18786" y="14414"/>
                  <a:pt x="19046" y="14386"/>
                  <a:pt x="19263" y="14327"/>
                </a:cubicBezTo>
                <a:cubicBezTo>
                  <a:pt x="19317" y="14312"/>
                  <a:pt x="19369" y="14295"/>
                  <a:pt x="19418" y="14276"/>
                </a:cubicBezTo>
                <a:cubicBezTo>
                  <a:pt x="19809" y="14126"/>
                  <a:pt x="20031" y="13848"/>
                  <a:pt x="20112" y="13415"/>
                </a:cubicBezTo>
                <a:cubicBezTo>
                  <a:pt x="20121" y="13366"/>
                  <a:pt x="20127" y="13313"/>
                  <a:pt x="20132" y="13260"/>
                </a:cubicBezTo>
                <a:cubicBezTo>
                  <a:pt x="20134" y="13246"/>
                  <a:pt x="20137" y="13231"/>
                  <a:pt x="20138" y="13216"/>
                </a:cubicBezTo>
                <a:cubicBezTo>
                  <a:pt x="20142" y="13174"/>
                  <a:pt x="20143" y="13130"/>
                  <a:pt x="20144" y="13085"/>
                </a:cubicBezTo>
                <a:cubicBezTo>
                  <a:pt x="20145" y="13072"/>
                  <a:pt x="20147" y="13058"/>
                  <a:pt x="20147" y="13045"/>
                </a:cubicBezTo>
                <a:cubicBezTo>
                  <a:pt x="20148" y="12985"/>
                  <a:pt x="20147" y="12923"/>
                  <a:pt x="20144" y="12860"/>
                </a:cubicBezTo>
                <a:cubicBezTo>
                  <a:pt x="20109" y="11964"/>
                  <a:pt x="20345" y="11250"/>
                  <a:pt x="20847" y="10739"/>
                </a:cubicBezTo>
                <a:cubicBezTo>
                  <a:pt x="20893" y="10693"/>
                  <a:pt x="20932" y="10649"/>
                  <a:pt x="20969" y="10605"/>
                </a:cubicBezTo>
                <a:cubicBezTo>
                  <a:pt x="20978" y="10594"/>
                  <a:pt x="20987" y="10585"/>
                  <a:pt x="20996" y="10574"/>
                </a:cubicBezTo>
                <a:cubicBezTo>
                  <a:pt x="21002" y="10567"/>
                  <a:pt x="21008" y="10558"/>
                  <a:pt x="21014" y="10551"/>
                </a:cubicBezTo>
                <a:cubicBezTo>
                  <a:pt x="21027" y="10533"/>
                  <a:pt x="21040" y="10515"/>
                  <a:pt x="21052" y="10497"/>
                </a:cubicBezTo>
                <a:cubicBezTo>
                  <a:pt x="21060" y="10486"/>
                  <a:pt x="21066" y="10474"/>
                  <a:pt x="21073" y="10463"/>
                </a:cubicBezTo>
                <a:cubicBezTo>
                  <a:pt x="21083" y="10448"/>
                  <a:pt x="21094" y="10435"/>
                  <a:pt x="21103" y="10420"/>
                </a:cubicBezTo>
                <a:cubicBezTo>
                  <a:pt x="21109" y="10409"/>
                  <a:pt x="21115" y="10397"/>
                  <a:pt x="21121" y="10386"/>
                </a:cubicBezTo>
                <a:cubicBezTo>
                  <a:pt x="21129" y="10369"/>
                  <a:pt x="21134" y="10352"/>
                  <a:pt x="21142" y="10335"/>
                </a:cubicBezTo>
                <a:cubicBezTo>
                  <a:pt x="21145" y="10326"/>
                  <a:pt x="21150" y="10318"/>
                  <a:pt x="21153" y="10309"/>
                </a:cubicBezTo>
                <a:cubicBezTo>
                  <a:pt x="21160" y="10291"/>
                  <a:pt x="21166" y="10276"/>
                  <a:pt x="21171" y="10258"/>
                </a:cubicBezTo>
                <a:cubicBezTo>
                  <a:pt x="21174" y="10249"/>
                  <a:pt x="21178" y="10237"/>
                  <a:pt x="21180" y="10228"/>
                </a:cubicBezTo>
                <a:cubicBezTo>
                  <a:pt x="21187" y="10202"/>
                  <a:pt x="21192" y="10177"/>
                  <a:pt x="21195" y="10150"/>
                </a:cubicBezTo>
                <a:cubicBezTo>
                  <a:pt x="21198" y="10125"/>
                  <a:pt x="21201" y="10099"/>
                  <a:pt x="21201" y="10073"/>
                </a:cubicBezTo>
                <a:cubicBezTo>
                  <a:pt x="21201" y="10064"/>
                  <a:pt x="21198" y="10055"/>
                  <a:pt x="21198" y="10046"/>
                </a:cubicBezTo>
                <a:cubicBezTo>
                  <a:pt x="21198" y="10028"/>
                  <a:pt x="21197" y="10010"/>
                  <a:pt x="21195" y="9992"/>
                </a:cubicBezTo>
                <a:cubicBezTo>
                  <a:pt x="21194" y="9982"/>
                  <a:pt x="21194" y="9972"/>
                  <a:pt x="21192" y="9962"/>
                </a:cubicBezTo>
                <a:cubicBezTo>
                  <a:pt x="21188" y="9935"/>
                  <a:pt x="21184" y="9906"/>
                  <a:pt x="21177" y="9878"/>
                </a:cubicBezTo>
                <a:cubicBezTo>
                  <a:pt x="21170" y="9848"/>
                  <a:pt x="21161" y="9821"/>
                  <a:pt x="21150" y="9790"/>
                </a:cubicBezTo>
                <a:cubicBezTo>
                  <a:pt x="21148" y="9783"/>
                  <a:pt x="21144" y="9774"/>
                  <a:pt x="21142" y="9767"/>
                </a:cubicBezTo>
                <a:cubicBezTo>
                  <a:pt x="21135" y="9748"/>
                  <a:pt x="21128" y="9726"/>
                  <a:pt x="21121" y="9706"/>
                </a:cubicBezTo>
                <a:cubicBezTo>
                  <a:pt x="21102" y="9660"/>
                  <a:pt x="21083" y="9612"/>
                  <a:pt x="21058" y="9561"/>
                </a:cubicBezTo>
                <a:cubicBezTo>
                  <a:pt x="21035" y="9514"/>
                  <a:pt x="21006" y="9465"/>
                  <a:pt x="20978" y="9413"/>
                </a:cubicBezTo>
                <a:cubicBezTo>
                  <a:pt x="20936" y="9339"/>
                  <a:pt x="20891" y="9262"/>
                  <a:pt x="20838" y="9178"/>
                </a:cubicBezTo>
                <a:cubicBezTo>
                  <a:pt x="20804" y="9124"/>
                  <a:pt x="20771" y="9064"/>
                  <a:pt x="20740" y="8999"/>
                </a:cubicBezTo>
                <a:cubicBezTo>
                  <a:pt x="20719" y="8957"/>
                  <a:pt x="20700" y="8912"/>
                  <a:pt x="20680" y="8865"/>
                </a:cubicBezTo>
                <a:cubicBezTo>
                  <a:pt x="20675" y="8852"/>
                  <a:pt x="20670" y="8838"/>
                  <a:pt x="20665" y="8824"/>
                </a:cubicBezTo>
                <a:cubicBezTo>
                  <a:pt x="20656" y="8801"/>
                  <a:pt x="20647" y="8775"/>
                  <a:pt x="20638" y="8750"/>
                </a:cubicBezTo>
                <a:cubicBezTo>
                  <a:pt x="20619" y="8696"/>
                  <a:pt x="20601" y="8640"/>
                  <a:pt x="20582" y="8579"/>
                </a:cubicBezTo>
                <a:cubicBezTo>
                  <a:pt x="20576" y="8558"/>
                  <a:pt x="20567" y="8539"/>
                  <a:pt x="20561" y="8518"/>
                </a:cubicBezTo>
                <a:cubicBezTo>
                  <a:pt x="20537" y="8436"/>
                  <a:pt x="20515" y="8350"/>
                  <a:pt x="20493" y="8256"/>
                </a:cubicBezTo>
                <a:cubicBezTo>
                  <a:pt x="20444" y="8049"/>
                  <a:pt x="20399" y="7810"/>
                  <a:pt x="20356" y="7539"/>
                </a:cubicBezTo>
                <a:cubicBezTo>
                  <a:pt x="20313" y="7268"/>
                  <a:pt x="20270" y="6962"/>
                  <a:pt x="20231" y="6617"/>
                </a:cubicBezTo>
                <a:cubicBezTo>
                  <a:pt x="20198" y="6336"/>
                  <a:pt x="20163" y="6068"/>
                  <a:pt x="20123" y="5812"/>
                </a:cubicBezTo>
                <a:cubicBezTo>
                  <a:pt x="20084" y="5556"/>
                  <a:pt x="20042" y="5314"/>
                  <a:pt x="19995" y="5082"/>
                </a:cubicBezTo>
                <a:cubicBezTo>
                  <a:pt x="19972" y="4966"/>
                  <a:pt x="19947" y="4855"/>
                  <a:pt x="19921" y="4745"/>
                </a:cubicBezTo>
                <a:cubicBezTo>
                  <a:pt x="19896" y="4635"/>
                  <a:pt x="19868" y="4526"/>
                  <a:pt x="19841" y="4422"/>
                </a:cubicBezTo>
                <a:cubicBezTo>
                  <a:pt x="19813" y="4318"/>
                  <a:pt x="19787" y="4218"/>
                  <a:pt x="19757" y="4119"/>
                </a:cubicBezTo>
                <a:cubicBezTo>
                  <a:pt x="19698" y="3922"/>
                  <a:pt x="19634" y="3733"/>
                  <a:pt x="19567" y="3557"/>
                </a:cubicBezTo>
                <a:cubicBezTo>
                  <a:pt x="19499" y="3381"/>
                  <a:pt x="19426" y="3215"/>
                  <a:pt x="19350" y="3059"/>
                </a:cubicBezTo>
                <a:cubicBezTo>
                  <a:pt x="19315" y="2989"/>
                  <a:pt x="19282" y="2923"/>
                  <a:pt x="19245" y="2857"/>
                </a:cubicBezTo>
                <a:cubicBezTo>
                  <a:pt x="19234" y="2837"/>
                  <a:pt x="19221" y="2817"/>
                  <a:pt x="19210" y="2797"/>
                </a:cubicBezTo>
                <a:cubicBezTo>
                  <a:pt x="19183" y="2749"/>
                  <a:pt x="19157" y="2704"/>
                  <a:pt x="19129" y="2659"/>
                </a:cubicBezTo>
                <a:cubicBezTo>
                  <a:pt x="19118" y="2641"/>
                  <a:pt x="19107" y="2622"/>
                  <a:pt x="19096" y="2605"/>
                </a:cubicBezTo>
                <a:cubicBezTo>
                  <a:pt x="19057" y="2543"/>
                  <a:pt x="19016" y="2481"/>
                  <a:pt x="18974" y="2423"/>
                </a:cubicBezTo>
                <a:cubicBezTo>
                  <a:pt x="18884" y="2296"/>
                  <a:pt x="18789" y="2179"/>
                  <a:pt x="18689" y="2070"/>
                </a:cubicBezTo>
                <a:cubicBezTo>
                  <a:pt x="18581" y="1952"/>
                  <a:pt x="18471" y="1845"/>
                  <a:pt x="18358" y="1747"/>
                </a:cubicBezTo>
                <a:cubicBezTo>
                  <a:pt x="18245" y="1648"/>
                  <a:pt x="18127" y="1557"/>
                  <a:pt x="18004" y="1477"/>
                </a:cubicBezTo>
                <a:cubicBezTo>
                  <a:pt x="17952" y="1444"/>
                  <a:pt x="17898" y="1414"/>
                  <a:pt x="17843" y="1383"/>
                </a:cubicBezTo>
                <a:cubicBezTo>
                  <a:pt x="17788" y="1353"/>
                  <a:pt x="17734" y="1323"/>
                  <a:pt x="17677" y="1296"/>
                </a:cubicBezTo>
                <a:cubicBezTo>
                  <a:pt x="17668" y="1291"/>
                  <a:pt x="17658" y="1287"/>
                  <a:pt x="17650" y="1282"/>
                </a:cubicBezTo>
                <a:cubicBezTo>
                  <a:pt x="17638" y="1277"/>
                  <a:pt x="17626" y="1271"/>
                  <a:pt x="17614" y="1265"/>
                </a:cubicBezTo>
                <a:cubicBezTo>
                  <a:pt x="17545" y="1234"/>
                  <a:pt x="17473" y="1202"/>
                  <a:pt x="17400" y="1175"/>
                </a:cubicBezTo>
                <a:cubicBezTo>
                  <a:pt x="17326" y="1147"/>
                  <a:pt x="17249" y="1121"/>
                  <a:pt x="17170" y="1097"/>
                </a:cubicBezTo>
                <a:cubicBezTo>
                  <a:pt x="17091" y="1073"/>
                  <a:pt x="17011" y="1053"/>
                  <a:pt x="16926" y="1033"/>
                </a:cubicBezTo>
                <a:cubicBezTo>
                  <a:pt x="16842" y="1013"/>
                  <a:pt x="16755" y="993"/>
                  <a:pt x="16664" y="976"/>
                </a:cubicBezTo>
                <a:cubicBezTo>
                  <a:pt x="16653" y="974"/>
                  <a:pt x="16640" y="975"/>
                  <a:pt x="16629" y="973"/>
                </a:cubicBezTo>
                <a:cubicBezTo>
                  <a:pt x="16542" y="957"/>
                  <a:pt x="16453" y="942"/>
                  <a:pt x="16361" y="929"/>
                </a:cubicBezTo>
                <a:cubicBezTo>
                  <a:pt x="16269" y="916"/>
                  <a:pt x="16174" y="905"/>
                  <a:pt x="16075" y="895"/>
                </a:cubicBezTo>
                <a:cubicBezTo>
                  <a:pt x="15652" y="854"/>
                  <a:pt x="15164" y="838"/>
                  <a:pt x="14595" y="838"/>
                </a:cubicBezTo>
                <a:cubicBezTo>
                  <a:pt x="14389" y="838"/>
                  <a:pt x="14206" y="836"/>
                  <a:pt x="14039" y="835"/>
                </a:cubicBezTo>
                <a:cubicBezTo>
                  <a:pt x="13990" y="834"/>
                  <a:pt x="13950" y="832"/>
                  <a:pt x="13905" y="831"/>
                </a:cubicBezTo>
                <a:cubicBezTo>
                  <a:pt x="13792" y="830"/>
                  <a:pt x="13682" y="828"/>
                  <a:pt x="13586" y="825"/>
                </a:cubicBezTo>
                <a:cubicBezTo>
                  <a:pt x="13536" y="823"/>
                  <a:pt x="13489" y="820"/>
                  <a:pt x="13443" y="818"/>
                </a:cubicBezTo>
                <a:cubicBezTo>
                  <a:pt x="13369" y="815"/>
                  <a:pt x="13296" y="812"/>
                  <a:pt x="13232" y="808"/>
                </a:cubicBezTo>
                <a:cubicBezTo>
                  <a:pt x="13156" y="802"/>
                  <a:pt x="13084" y="795"/>
                  <a:pt x="13021" y="788"/>
                </a:cubicBezTo>
                <a:cubicBezTo>
                  <a:pt x="13019" y="787"/>
                  <a:pt x="13016" y="788"/>
                  <a:pt x="13015" y="788"/>
                </a:cubicBezTo>
                <a:cubicBezTo>
                  <a:pt x="12954" y="780"/>
                  <a:pt x="12901" y="770"/>
                  <a:pt x="12851" y="761"/>
                </a:cubicBezTo>
                <a:cubicBezTo>
                  <a:pt x="12839" y="758"/>
                  <a:pt x="12827" y="756"/>
                  <a:pt x="12815" y="754"/>
                </a:cubicBezTo>
                <a:cubicBezTo>
                  <a:pt x="12767" y="743"/>
                  <a:pt x="12721" y="733"/>
                  <a:pt x="12681" y="720"/>
                </a:cubicBezTo>
                <a:cubicBezTo>
                  <a:pt x="12680" y="720"/>
                  <a:pt x="12680" y="717"/>
                  <a:pt x="12678" y="717"/>
                </a:cubicBezTo>
                <a:cubicBezTo>
                  <a:pt x="12640" y="704"/>
                  <a:pt x="12603" y="689"/>
                  <a:pt x="12571" y="673"/>
                </a:cubicBezTo>
                <a:cubicBezTo>
                  <a:pt x="12563" y="669"/>
                  <a:pt x="12555" y="667"/>
                  <a:pt x="12547" y="663"/>
                </a:cubicBezTo>
                <a:cubicBezTo>
                  <a:pt x="12515" y="646"/>
                  <a:pt x="12486" y="626"/>
                  <a:pt x="12458" y="606"/>
                </a:cubicBezTo>
                <a:cubicBezTo>
                  <a:pt x="12427" y="582"/>
                  <a:pt x="12400" y="554"/>
                  <a:pt x="12372" y="525"/>
                </a:cubicBezTo>
                <a:cubicBezTo>
                  <a:pt x="12363" y="516"/>
                  <a:pt x="12353" y="511"/>
                  <a:pt x="12345" y="501"/>
                </a:cubicBezTo>
                <a:cubicBezTo>
                  <a:pt x="12327" y="482"/>
                  <a:pt x="12309" y="460"/>
                  <a:pt x="12291" y="438"/>
                </a:cubicBezTo>
                <a:cubicBezTo>
                  <a:pt x="12275" y="417"/>
                  <a:pt x="12256" y="396"/>
                  <a:pt x="12235" y="377"/>
                </a:cubicBezTo>
                <a:cubicBezTo>
                  <a:pt x="12228" y="371"/>
                  <a:pt x="12221" y="366"/>
                  <a:pt x="12214" y="360"/>
                </a:cubicBezTo>
                <a:cubicBezTo>
                  <a:pt x="12198" y="346"/>
                  <a:pt x="12179" y="333"/>
                  <a:pt x="12160" y="320"/>
                </a:cubicBezTo>
                <a:cubicBezTo>
                  <a:pt x="12152" y="314"/>
                  <a:pt x="12145" y="308"/>
                  <a:pt x="12137" y="303"/>
                </a:cubicBezTo>
                <a:cubicBezTo>
                  <a:pt x="12117" y="290"/>
                  <a:pt x="12098" y="278"/>
                  <a:pt x="12077" y="266"/>
                </a:cubicBezTo>
                <a:cubicBezTo>
                  <a:pt x="12068" y="261"/>
                  <a:pt x="12059" y="257"/>
                  <a:pt x="12050" y="252"/>
                </a:cubicBezTo>
                <a:cubicBezTo>
                  <a:pt x="12020" y="237"/>
                  <a:pt x="11988" y="220"/>
                  <a:pt x="11955" y="205"/>
                </a:cubicBezTo>
                <a:cubicBezTo>
                  <a:pt x="11913" y="187"/>
                  <a:pt x="11867" y="174"/>
                  <a:pt x="11821" y="158"/>
                </a:cubicBezTo>
                <a:cubicBezTo>
                  <a:pt x="11763" y="139"/>
                  <a:pt x="11703" y="121"/>
                  <a:pt x="11639" y="104"/>
                </a:cubicBezTo>
                <a:cubicBezTo>
                  <a:pt x="11576" y="88"/>
                  <a:pt x="11509" y="73"/>
                  <a:pt x="11440" y="61"/>
                </a:cubicBezTo>
                <a:cubicBezTo>
                  <a:pt x="11286" y="33"/>
                  <a:pt x="11120" y="16"/>
                  <a:pt x="10952" y="7"/>
                </a:cubicBezTo>
                <a:cubicBezTo>
                  <a:pt x="10868" y="2"/>
                  <a:pt x="10784" y="0"/>
                  <a:pt x="10699" y="0"/>
                </a:cubicBezTo>
                <a:close/>
                <a:moveTo>
                  <a:pt x="10782" y="2295"/>
                </a:moveTo>
                <a:cubicBezTo>
                  <a:pt x="10755" y="2297"/>
                  <a:pt x="10727" y="2300"/>
                  <a:pt x="10702" y="2305"/>
                </a:cubicBezTo>
                <a:cubicBezTo>
                  <a:pt x="10695" y="2307"/>
                  <a:pt x="10690" y="2310"/>
                  <a:pt x="10684" y="2312"/>
                </a:cubicBezTo>
                <a:cubicBezTo>
                  <a:pt x="10660" y="2318"/>
                  <a:pt x="10635" y="2323"/>
                  <a:pt x="10612" y="2332"/>
                </a:cubicBezTo>
                <a:cubicBezTo>
                  <a:pt x="10608" y="2334"/>
                  <a:pt x="10605" y="2337"/>
                  <a:pt x="10601" y="2339"/>
                </a:cubicBezTo>
                <a:cubicBezTo>
                  <a:pt x="10590" y="2344"/>
                  <a:pt x="10581" y="2351"/>
                  <a:pt x="10571" y="2356"/>
                </a:cubicBezTo>
                <a:cubicBezTo>
                  <a:pt x="10561" y="2361"/>
                  <a:pt x="10550" y="2367"/>
                  <a:pt x="10541" y="2373"/>
                </a:cubicBezTo>
                <a:cubicBezTo>
                  <a:pt x="10536" y="2375"/>
                  <a:pt x="10533" y="2377"/>
                  <a:pt x="10529" y="2379"/>
                </a:cubicBezTo>
                <a:cubicBezTo>
                  <a:pt x="10518" y="2387"/>
                  <a:pt x="10510" y="2395"/>
                  <a:pt x="10499" y="2403"/>
                </a:cubicBezTo>
                <a:cubicBezTo>
                  <a:pt x="10490" y="2410"/>
                  <a:pt x="10478" y="2418"/>
                  <a:pt x="10470" y="2427"/>
                </a:cubicBezTo>
                <a:cubicBezTo>
                  <a:pt x="10465" y="2431"/>
                  <a:pt x="10462" y="2432"/>
                  <a:pt x="10458" y="2437"/>
                </a:cubicBezTo>
                <a:cubicBezTo>
                  <a:pt x="10439" y="2455"/>
                  <a:pt x="10420" y="2476"/>
                  <a:pt x="10404" y="2497"/>
                </a:cubicBezTo>
                <a:cubicBezTo>
                  <a:pt x="10388" y="2519"/>
                  <a:pt x="10373" y="2543"/>
                  <a:pt x="10359" y="2568"/>
                </a:cubicBezTo>
                <a:cubicBezTo>
                  <a:pt x="10356" y="2573"/>
                  <a:pt x="10353" y="2577"/>
                  <a:pt x="10350" y="2581"/>
                </a:cubicBezTo>
                <a:cubicBezTo>
                  <a:pt x="10337" y="2608"/>
                  <a:pt x="10325" y="2634"/>
                  <a:pt x="10315" y="2662"/>
                </a:cubicBezTo>
                <a:cubicBezTo>
                  <a:pt x="10313" y="2667"/>
                  <a:pt x="10311" y="2674"/>
                  <a:pt x="10309" y="2679"/>
                </a:cubicBezTo>
                <a:cubicBezTo>
                  <a:pt x="10302" y="2698"/>
                  <a:pt x="10296" y="2719"/>
                  <a:pt x="10291" y="2740"/>
                </a:cubicBezTo>
                <a:cubicBezTo>
                  <a:pt x="10289" y="2746"/>
                  <a:pt x="10287" y="2753"/>
                  <a:pt x="10285" y="2760"/>
                </a:cubicBezTo>
                <a:cubicBezTo>
                  <a:pt x="10283" y="2767"/>
                  <a:pt x="10283" y="2773"/>
                  <a:pt x="10282" y="2780"/>
                </a:cubicBezTo>
                <a:cubicBezTo>
                  <a:pt x="10275" y="2813"/>
                  <a:pt x="10268" y="2846"/>
                  <a:pt x="10264" y="2881"/>
                </a:cubicBezTo>
                <a:cubicBezTo>
                  <a:pt x="10264" y="2886"/>
                  <a:pt x="10265" y="2889"/>
                  <a:pt x="10264" y="2894"/>
                </a:cubicBezTo>
                <a:cubicBezTo>
                  <a:pt x="10264" y="2895"/>
                  <a:pt x="10264" y="2897"/>
                  <a:pt x="10264" y="2898"/>
                </a:cubicBezTo>
                <a:cubicBezTo>
                  <a:pt x="10261" y="2935"/>
                  <a:pt x="10258" y="2972"/>
                  <a:pt x="10258" y="3012"/>
                </a:cubicBezTo>
                <a:cubicBezTo>
                  <a:pt x="10258" y="3164"/>
                  <a:pt x="10270" y="3319"/>
                  <a:pt x="10291" y="3443"/>
                </a:cubicBezTo>
                <a:cubicBezTo>
                  <a:pt x="10307" y="3536"/>
                  <a:pt x="10328" y="3614"/>
                  <a:pt x="10350" y="3662"/>
                </a:cubicBezTo>
                <a:cubicBezTo>
                  <a:pt x="10358" y="3678"/>
                  <a:pt x="10366" y="3690"/>
                  <a:pt x="10374" y="3699"/>
                </a:cubicBezTo>
                <a:cubicBezTo>
                  <a:pt x="10388" y="3714"/>
                  <a:pt x="10405" y="3727"/>
                  <a:pt x="10422" y="3739"/>
                </a:cubicBezTo>
                <a:cubicBezTo>
                  <a:pt x="10437" y="3750"/>
                  <a:pt x="10453" y="3761"/>
                  <a:pt x="10470" y="3769"/>
                </a:cubicBezTo>
                <a:cubicBezTo>
                  <a:pt x="10487" y="3778"/>
                  <a:pt x="10504" y="3786"/>
                  <a:pt x="10523" y="3793"/>
                </a:cubicBezTo>
                <a:cubicBezTo>
                  <a:pt x="10526" y="3794"/>
                  <a:pt x="10529" y="3795"/>
                  <a:pt x="10532" y="3796"/>
                </a:cubicBezTo>
                <a:cubicBezTo>
                  <a:pt x="10534" y="3797"/>
                  <a:pt x="10535" y="3799"/>
                  <a:pt x="10538" y="3800"/>
                </a:cubicBezTo>
                <a:cubicBezTo>
                  <a:pt x="10542" y="3801"/>
                  <a:pt x="10549" y="3802"/>
                  <a:pt x="10553" y="3803"/>
                </a:cubicBezTo>
                <a:cubicBezTo>
                  <a:pt x="10573" y="3809"/>
                  <a:pt x="10593" y="3815"/>
                  <a:pt x="10615" y="3820"/>
                </a:cubicBezTo>
                <a:cubicBezTo>
                  <a:pt x="10638" y="3824"/>
                  <a:pt x="10660" y="3828"/>
                  <a:pt x="10684" y="3830"/>
                </a:cubicBezTo>
                <a:cubicBezTo>
                  <a:pt x="10710" y="3832"/>
                  <a:pt x="10737" y="3833"/>
                  <a:pt x="10764" y="3833"/>
                </a:cubicBezTo>
                <a:cubicBezTo>
                  <a:pt x="10791" y="3834"/>
                  <a:pt x="10820" y="3832"/>
                  <a:pt x="10848" y="3830"/>
                </a:cubicBezTo>
                <a:cubicBezTo>
                  <a:pt x="10876" y="3828"/>
                  <a:pt x="10903" y="3824"/>
                  <a:pt x="10931" y="3820"/>
                </a:cubicBezTo>
                <a:cubicBezTo>
                  <a:pt x="10987" y="3812"/>
                  <a:pt x="11043" y="3799"/>
                  <a:pt x="11098" y="3783"/>
                </a:cubicBezTo>
                <a:cubicBezTo>
                  <a:pt x="11125" y="3775"/>
                  <a:pt x="11152" y="3766"/>
                  <a:pt x="11178" y="3756"/>
                </a:cubicBezTo>
                <a:cubicBezTo>
                  <a:pt x="11213" y="3742"/>
                  <a:pt x="11247" y="3726"/>
                  <a:pt x="11279" y="3709"/>
                </a:cubicBezTo>
                <a:cubicBezTo>
                  <a:pt x="11287" y="3705"/>
                  <a:pt x="11296" y="3699"/>
                  <a:pt x="11303" y="3695"/>
                </a:cubicBezTo>
                <a:cubicBezTo>
                  <a:pt x="11335" y="3677"/>
                  <a:pt x="11365" y="3659"/>
                  <a:pt x="11392" y="3638"/>
                </a:cubicBezTo>
                <a:cubicBezTo>
                  <a:pt x="11433" y="3607"/>
                  <a:pt x="11469" y="3572"/>
                  <a:pt x="11497" y="3534"/>
                </a:cubicBezTo>
                <a:cubicBezTo>
                  <a:pt x="11507" y="3519"/>
                  <a:pt x="11519" y="3503"/>
                  <a:pt x="11532" y="3490"/>
                </a:cubicBezTo>
                <a:cubicBezTo>
                  <a:pt x="11559" y="3463"/>
                  <a:pt x="11591" y="3441"/>
                  <a:pt x="11631" y="3419"/>
                </a:cubicBezTo>
                <a:cubicBezTo>
                  <a:pt x="11670" y="3398"/>
                  <a:pt x="11718" y="3376"/>
                  <a:pt x="11773" y="3359"/>
                </a:cubicBezTo>
                <a:cubicBezTo>
                  <a:pt x="11801" y="3350"/>
                  <a:pt x="11830" y="3343"/>
                  <a:pt x="11863" y="3335"/>
                </a:cubicBezTo>
                <a:cubicBezTo>
                  <a:pt x="11895" y="3328"/>
                  <a:pt x="11930" y="3322"/>
                  <a:pt x="11967" y="3315"/>
                </a:cubicBezTo>
                <a:cubicBezTo>
                  <a:pt x="12004" y="3308"/>
                  <a:pt x="12044" y="3301"/>
                  <a:pt x="12086" y="3295"/>
                </a:cubicBezTo>
                <a:cubicBezTo>
                  <a:pt x="12216" y="3277"/>
                  <a:pt x="12383" y="3264"/>
                  <a:pt x="12571" y="3254"/>
                </a:cubicBezTo>
                <a:cubicBezTo>
                  <a:pt x="12628" y="3252"/>
                  <a:pt x="12679" y="3250"/>
                  <a:pt x="12741" y="3248"/>
                </a:cubicBezTo>
                <a:cubicBezTo>
                  <a:pt x="12744" y="3248"/>
                  <a:pt x="12746" y="3248"/>
                  <a:pt x="12750" y="3248"/>
                </a:cubicBezTo>
                <a:cubicBezTo>
                  <a:pt x="12816" y="3245"/>
                  <a:pt x="12895" y="3243"/>
                  <a:pt x="12967" y="3241"/>
                </a:cubicBezTo>
                <a:cubicBezTo>
                  <a:pt x="13190" y="3236"/>
                  <a:pt x="13433" y="3234"/>
                  <a:pt x="13726" y="3234"/>
                </a:cubicBezTo>
                <a:cubicBezTo>
                  <a:pt x="13882" y="3234"/>
                  <a:pt x="14032" y="3230"/>
                  <a:pt x="14173" y="3228"/>
                </a:cubicBezTo>
                <a:cubicBezTo>
                  <a:pt x="14313" y="3225"/>
                  <a:pt x="14447" y="3222"/>
                  <a:pt x="14572" y="3217"/>
                </a:cubicBezTo>
                <a:cubicBezTo>
                  <a:pt x="14689" y="3213"/>
                  <a:pt x="14800" y="3207"/>
                  <a:pt x="14902" y="3201"/>
                </a:cubicBezTo>
                <a:cubicBezTo>
                  <a:pt x="14904" y="3200"/>
                  <a:pt x="14906" y="3201"/>
                  <a:pt x="14908" y="3201"/>
                </a:cubicBezTo>
                <a:cubicBezTo>
                  <a:pt x="15012" y="3194"/>
                  <a:pt x="15108" y="3186"/>
                  <a:pt x="15194" y="3177"/>
                </a:cubicBezTo>
                <a:cubicBezTo>
                  <a:pt x="15274" y="3169"/>
                  <a:pt x="15344" y="3163"/>
                  <a:pt x="15408" y="3153"/>
                </a:cubicBezTo>
                <a:cubicBezTo>
                  <a:pt x="15423" y="3151"/>
                  <a:pt x="15433" y="3149"/>
                  <a:pt x="15447" y="3147"/>
                </a:cubicBezTo>
                <a:cubicBezTo>
                  <a:pt x="15494" y="3139"/>
                  <a:pt x="15536" y="3128"/>
                  <a:pt x="15572" y="3120"/>
                </a:cubicBezTo>
                <a:cubicBezTo>
                  <a:pt x="15587" y="3116"/>
                  <a:pt x="15603" y="3114"/>
                  <a:pt x="15617" y="3110"/>
                </a:cubicBezTo>
                <a:cubicBezTo>
                  <a:pt x="15624" y="3108"/>
                  <a:pt x="15630" y="3105"/>
                  <a:pt x="15637" y="3103"/>
                </a:cubicBezTo>
                <a:cubicBezTo>
                  <a:pt x="15663" y="3095"/>
                  <a:pt x="15687" y="3085"/>
                  <a:pt x="15703" y="3076"/>
                </a:cubicBezTo>
                <a:cubicBezTo>
                  <a:pt x="15715" y="3069"/>
                  <a:pt x="15724" y="3063"/>
                  <a:pt x="15730" y="3056"/>
                </a:cubicBezTo>
                <a:cubicBezTo>
                  <a:pt x="15736" y="3049"/>
                  <a:pt x="15739" y="3040"/>
                  <a:pt x="15739" y="3032"/>
                </a:cubicBezTo>
                <a:cubicBezTo>
                  <a:pt x="15739" y="3017"/>
                  <a:pt x="15729" y="3002"/>
                  <a:pt x="15706" y="2989"/>
                </a:cubicBezTo>
                <a:cubicBezTo>
                  <a:pt x="15613" y="2934"/>
                  <a:pt x="15337" y="2891"/>
                  <a:pt x="14926" y="2864"/>
                </a:cubicBezTo>
                <a:cubicBezTo>
                  <a:pt x="14791" y="2855"/>
                  <a:pt x="14636" y="2849"/>
                  <a:pt x="14473" y="2844"/>
                </a:cubicBezTo>
                <a:cubicBezTo>
                  <a:pt x="14425" y="2842"/>
                  <a:pt x="14375" y="2842"/>
                  <a:pt x="14325" y="2840"/>
                </a:cubicBezTo>
                <a:cubicBezTo>
                  <a:pt x="14156" y="2836"/>
                  <a:pt x="13981" y="2834"/>
                  <a:pt x="13789" y="2834"/>
                </a:cubicBezTo>
                <a:cubicBezTo>
                  <a:pt x="13604" y="2834"/>
                  <a:pt x="13432" y="2833"/>
                  <a:pt x="13274" y="2830"/>
                </a:cubicBezTo>
                <a:cubicBezTo>
                  <a:pt x="13139" y="2828"/>
                  <a:pt x="13015" y="2825"/>
                  <a:pt x="12899" y="2820"/>
                </a:cubicBezTo>
                <a:cubicBezTo>
                  <a:pt x="12849" y="2818"/>
                  <a:pt x="12803" y="2816"/>
                  <a:pt x="12756" y="2814"/>
                </a:cubicBezTo>
                <a:cubicBezTo>
                  <a:pt x="12680" y="2810"/>
                  <a:pt x="12607" y="2805"/>
                  <a:pt x="12538" y="2800"/>
                </a:cubicBezTo>
                <a:cubicBezTo>
                  <a:pt x="12505" y="2798"/>
                  <a:pt x="12469" y="2796"/>
                  <a:pt x="12437" y="2793"/>
                </a:cubicBezTo>
                <a:cubicBezTo>
                  <a:pt x="12339" y="2785"/>
                  <a:pt x="12246" y="2777"/>
                  <a:pt x="12163" y="2766"/>
                </a:cubicBezTo>
                <a:cubicBezTo>
                  <a:pt x="12151" y="2765"/>
                  <a:pt x="12142" y="2761"/>
                  <a:pt x="12131" y="2760"/>
                </a:cubicBezTo>
                <a:cubicBezTo>
                  <a:pt x="12129" y="2759"/>
                  <a:pt x="12129" y="2760"/>
                  <a:pt x="12128" y="2760"/>
                </a:cubicBezTo>
                <a:cubicBezTo>
                  <a:pt x="11962" y="2736"/>
                  <a:pt x="11824" y="2707"/>
                  <a:pt x="11711" y="2669"/>
                </a:cubicBezTo>
                <a:cubicBezTo>
                  <a:pt x="11650" y="2648"/>
                  <a:pt x="11594" y="2623"/>
                  <a:pt x="11544" y="2598"/>
                </a:cubicBezTo>
                <a:cubicBezTo>
                  <a:pt x="11495" y="2573"/>
                  <a:pt x="11451" y="2547"/>
                  <a:pt x="11410" y="2517"/>
                </a:cubicBezTo>
                <a:cubicBezTo>
                  <a:pt x="11375" y="2492"/>
                  <a:pt x="11340" y="2468"/>
                  <a:pt x="11306" y="2447"/>
                </a:cubicBezTo>
                <a:cubicBezTo>
                  <a:pt x="11298" y="2442"/>
                  <a:pt x="11290" y="2438"/>
                  <a:pt x="11282" y="2433"/>
                </a:cubicBezTo>
                <a:cubicBezTo>
                  <a:pt x="11278" y="2431"/>
                  <a:pt x="11275" y="2429"/>
                  <a:pt x="11270" y="2427"/>
                </a:cubicBezTo>
                <a:cubicBezTo>
                  <a:pt x="11249" y="2414"/>
                  <a:pt x="11226" y="2404"/>
                  <a:pt x="11205" y="2393"/>
                </a:cubicBezTo>
                <a:cubicBezTo>
                  <a:pt x="11204" y="2393"/>
                  <a:pt x="11203" y="2390"/>
                  <a:pt x="11202" y="2390"/>
                </a:cubicBezTo>
                <a:cubicBezTo>
                  <a:pt x="11193" y="2385"/>
                  <a:pt x="11184" y="2380"/>
                  <a:pt x="11175" y="2376"/>
                </a:cubicBezTo>
                <a:cubicBezTo>
                  <a:pt x="11162" y="2370"/>
                  <a:pt x="11149" y="2368"/>
                  <a:pt x="11136" y="2363"/>
                </a:cubicBezTo>
                <a:cubicBezTo>
                  <a:pt x="11118" y="2355"/>
                  <a:pt x="11098" y="2345"/>
                  <a:pt x="11080" y="2339"/>
                </a:cubicBezTo>
                <a:cubicBezTo>
                  <a:pt x="11048" y="2328"/>
                  <a:pt x="11018" y="2319"/>
                  <a:pt x="10988" y="2312"/>
                </a:cubicBezTo>
                <a:cubicBezTo>
                  <a:pt x="10977" y="2310"/>
                  <a:pt x="10967" y="2307"/>
                  <a:pt x="10958" y="2305"/>
                </a:cubicBezTo>
                <a:cubicBezTo>
                  <a:pt x="10938" y="2302"/>
                  <a:pt x="10918" y="2301"/>
                  <a:pt x="10898" y="2299"/>
                </a:cubicBezTo>
                <a:cubicBezTo>
                  <a:pt x="10886" y="2297"/>
                  <a:pt x="10874" y="2296"/>
                  <a:pt x="10863" y="2295"/>
                </a:cubicBezTo>
                <a:cubicBezTo>
                  <a:pt x="10835" y="2294"/>
                  <a:pt x="10809" y="2293"/>
                  <a:pt x="10782" y="2295"/>
                </a:cubicBezTo>
                <a:close/>
                <a:moveTo>
                  <a:pt x="5745" y="3729"/>
                </a:moveTo>
                <a:cubicBezTo>
                  <a:pt x="5715" y="3730"/>
                  <a:pt x="5685" y="3734"/>
                  <a:pt x="5656" y="3739"/>
                </a:cubicBezTo>
                <a:cubicBezTo>
                  <a:pt x="5650" y="3740"/>
                  <a:pt x="5644" y="3741"/>
                  <a:pt x="5638" y="3742"/>
                </a:cubicBezTo>
                <a:cubicBezTo>
                  <a:pt x="5611" y="3749"/>
                  <a:pt x="5583" y="3756"/>
                  <a:pt x="5558" y="3766"/>
                </a:cubicBezTo>
                <a:cubicBezTo>
                  <a:pt x="5557" y="3766"/>
                  <a:pt x="5556" y="3766"/>
                  <a:pt x="5555" y="3766"/>
                </a:cubicBezTo>
                <a:cubicBezTo>
                  <a:pt x="5527" y="3777"/>
                  <a:pt x="5503" y="3791"/>
                  <a:pt x="5477" y="3806"/>
                </a:cubicBezTo>
                <a:cubicBezTo>
                  <a:pt x="5473" y="3809"/>
                  <a:pt x="5470" y="3811"/>
                  <a:pt x="5465" y="3813"/>
                </a:cubicBezTo>
                <a:cubicBezTo>
                  <a:pt x="5458" y="3818"/>
                  <a:pt x="5452" y="3825"/>
                  <a:pt x="5445" y="3830"/>
                </a:cubicBezTo>
                <a:cubicBezTo>
                  <a:pt x="5430" y="3840"/>
                  <a:pt x="5413" y="3849"/>
                  <a:pt x="5400" y="3860"/>
                </a:cubicBezTo>
                <a:cubicBezTo>
                  <a:pt x="5398" y="3862"/>
                  <a:pt x="5393" y="3865"/>
                  <a:pt x="5391" y="3867"/>
                </a:cubicBezTo>
                <a:cubicBezTo>
                  <a:pt x="5370" y="3886"/>
                  <a:pt x="5353" y="3906"/>
                  <a:pt x="5335" y="3928"/>
                </a:cubicBezTo>
                <a:cubicBezTo>
                  <a:pt x="5329" y="3934"/>
                  <a:pt x="5322" y="3941"/>
                  <a:pt x="5317" y="3948"/>
                </a:cubicBezTo>
                <a:cubicBezTo>
                  <a:pt x="5310" y="3956"/>
                  <a:pt x="5305" y="3966"/>
                  <a:pt x="5299" y="3975"/>
                </a:cubicBezTo>
                <a:cubicBezTo>
                  <a:pt x="5292" y="3984"/>
                  <a:pt x="5284" y="3992"/>
                  <a:pt x="5278" y="4002"/>
                </a:cubicBezTo>
                <a:cubicBezTo>
                  <a:pt x="5278" y="4002"/>
                  <a:pt x="5275" y="4004"/>
                  <a:pt x="5275" y="4005"/>
                </a:cubicBezTo>
                <a:cubicBezTo>
                  <a:pt x="5271" y="4011"/>
                  <a:pt x="5270" y="4016"/>
                  <a:pt x="5266" y="4022"/>
                </a:cubicBezTo>
                <a:cubicBezTo>
                  <a:pt x="5251" y="4048"/>
                  <a:pt x="5237" y="4077"/>
                  <a:pt x="5224" y="4106"/>
                </a:cubicBezTo>
                <a:cubicBezTo>
                  <a:pt x="5222" y="4111"/>
                  <a:pt x="5221" y="4114"/>
                  <a:pt x="5218" y="4119"/>
                </a:cubicBezTo>
                <a:cubicBezTo>
                  <a:pt x="5216" y="4124"/>
                  <a:pt x="5214" y="4131"/>
                  <a:pt x="5212" y="4136"/>
                </a:cubicBezTo>
                <a:cubicBezTo>
                  <a:pt x="5204" y="4158"/>
                  <a:pt x="5198" y="4181"/>
                  <a:pt x="5192" y="4204"/>
                </a:cubicBezTo>
                <a:cubicBezTo>
                  <a:pt x="5191" y="4204"/>
                  <a:pt x="5189" y="4203"/>
                  <a:pt x="5189" y="4204"/>
                </a:cubicBezTo>
                <a:cubicBezTo>
                  <a:pt x="5187" y="4210"/>
                  <a:pt x="5187" y="4217"/>
                  <a:pt x="5186" y="4224"/>
                </a:cubicBezTo>
                <a:cubicBezTo>
                  <a:pt x="5181" y="4243"/>
                  <a:pt x="5177" y="4264"/>
                  <a:pt x="5174" y="4284"/>
                </a:cubicBezTo>
                <a:cubicBezTo>
                  <a:pt x="5171" y="4299"/>
                  <a:pt x="5167" y="4312"/>
                  <a:pt x="5165" y="4328"/>
                </a:cubicBezTo>
                <a:cubicBezTo>
                  <a:pt x="5164" y="4331"/>
                  <a:pt x="5165" y="4335"/>
                  <a:pt x="5165" y="4338"/>
                </a:cubicBezTo>
                <a:cubicBezTo>
                  <a:pt x="5161" y="4370"/>
                  <a:pt x="5157" y="4405"/>
                  <a:pt x="5156" y="4439"/>
                </a:cubicBezTo>
                <a:cubicBezTo>
                  <a:pt x="5156" y="4451"/>
                  <a:pt x="5156" y="4464"/>
                  <a:pt x="5156" y="4476"/>
                </a:cubicBezTo>
                <a:cubicBezTo>
                  <a:pt x="5156" y="4515"/>
                  <a:pt x="5158" y="4553"/>
                  <a:pt x="5162" y="4594"/>
                </a:cubicBezTo>
                <a:cubicBezTo>
                  <a:pt x="5167" y="4643"/>
                  <a:pt x="5175" y="4687"/>
                  <a:pt x="5183" y="4729"/>
                </a:cubicBezTo>
                <a:cubicBezTo>
                  <a:pt x="5184" y="4738"/>
                  <a:pt x="5184" y="4746"/>
                  <a:pt x="5186" y="4755"/>
                </a:cubicBezTo>
                <a:cubicBezTo>
                  <a:pt x="5192" y="4786"/>
                  <a:pt x="5199" y="4813"/>
                  <a:pt x="5207" y="4840"/>
                </a:cubicBezTo>
                <a:cubicBezTo>
                  <a:pt x="5210" y="4852"/>
                  <a:pt x="5214" y="4865"/>
                  <a:pt x="5218" y="4877"/>
                </a:cubicBezTo>
                <a:cubicBezTo>
                  <a:pt x="5221" y="4884"/>
                  <a:pt x="5225" y="4890"/>
                  <a:pt x="5227" y="4897"/>
                </a:cubicBezTo>
                <a:cubicBezTo>
                  <a:pt x="5236" y="4919"/>
                  <a:pt x="5244" y="4939"/>
                  <a:pt x="5254" y="4957"/>
                </a:cubicBezTo>
                <a:cubicBezTo>
                  <a:pt x="5262" y="4972"/>
                  <a:pt x="5272" y="4985"/>
                  <a:pt x="5281" y="4998"/>
                </a:cubicBezTo>
                <a:cubicBezTo>
                  <a:pt x="5290" y="5011"/>
                  <a:pt x="5300" y="5023"/>
                  <a:pt x="5311" y="5035"/>
                </a:cubicBezTo>
                <a:cubicBezTo>
                  <a:pt x="5315" y="5040"/>
                  <a:pt x="5320" y="5043"/>
                  <a:pt x="5326" y="5048"/>
                </a:cubicBezTo>
                <a:cubicBezTo>
                  <a:pt x="5343" y="5065"/>
                  <a:pt x="5361" y="5082"/>
                  <a:pt x="5382" y="5095"/>
                </a:cubicBezTo>
                <a:cubicBezTo>
                  <a:pt x="5409" y="5113"/>
                  <a:pt x="5440" y="5126"/>
                  <a:pt x="5474" y="5139"/>
                </a:cubicBezTo>
                <a:cubicBezTo>
                  <a:pt x="5543" y="5165"/>
                  <a:pt x="5624" y="5183"/>
                  <a:pt x="5724" y="5196"/>
                </a:cubicBezTo>
                <a:cubicBezTo>
                  <a:pt x="5794" y="5205"/>
                  <a:pt x="5868" y="5206"/>
                  <a:pt x="5939" y="5203"/>
                </a:cubicBezTo>
                <a:cubicBezTo>
                  <a:pt x="6009" y="5200"/>
                  <a:pt x="6078" y="5193"/>
                  <a:pt x="6141" y="5180"/>
                </a:cubicBezTo>
                <a:cubicBezTo>
                  <a:pt x="6268" y="5152"/>
                  <a:pt x="6372" y="5104"/>
                  <a:pt x="6424" y="5045"/>
                </a:cubicBezTo>
                <a:cubicBezTo>
                  <a:pt x="6476" y="4986"/>
                  <a:pt x="6665" y="4932"/>
                  <a:pt x="6927" y="4893"/>
                </a:cubicBezTo>
                <a:cubicBezTo>
                  <a:pt x="7013" y="4881"/>
                  <a:pt x="7108" y="4869"/>
                  <a:pt x="7207" y="4860"/>
                </a:cubicBezTo>
                <a:cubicBezTo>
                  <a:pt x="7237" y="4857"/>
                  <a:pt x="7266" y="4855"/>
                  <a:pt x="7296" y="4853"/>
                </a:cubicBezTo>
                <a:cubicBezTo>
                  <a:pt x="7399" y="4845"/>
                  <a:pt x="7504" y="4840"/>
                  <a:pt x="7615" y="4836"/>
                </a:cubicBezTo>
                <a:cubicBezTo>
                  <a:pt x="7699" y="4833"/>
                  <a:pt x="7787" y="4829"/>
                  <a:pt x="7874" y="4829"/>
                </a:cubicBezTo>
                <a:cubicBezTo>
                  <a:pt x="8017" y="4829"/>
                  <a:pt x="8143" y="4831"/>
                  <a:pt x="8258" y="4833"/>
                </a:cubicBezTo>
                <a:cubicBezTo>
                  <a:pt x="8373" y="4835"/>
                  <a:pt x="8476" y="4840"/>
                  <a:pt x="8567" y="4846"/>
                </a:cubicBezTo>
                <a:cubicBezTo>
                  <a:pt x="8659" y="4853"/>
                  <a:pt x="8739" y="4861"/>
                  <a:pt x="8811" y="4873"/>
                </a:cubicBezTo>
                <a:cubicBezTo>
                  <a:pt x="8848" y="4879"/>
                  <a:pt x="8883" y="4886"/>
                  <a:pt x="8916" y="4893"/>
                </a:cubicBezTo>
                <a:cubicBezTo>
                  <a:pt x="8981" y="4909"/>
                  <a:pt x="9037" y="4927"/>
                  <a:pt x="9091" y="4951"/>
                </a:cubicBezTo>
                <a:cubicBezTo>
                  <a:pt x="9146" y="4974"/>
                  <a:pt x="9195" y="5002"/>
                  <a:pt x="9243" y="5035"/>
                </a:cubicBezTo>
                <a:cubicBezTo>
                  <a:pt x="9291" y="5068"/>
                  <a:pt x="9336" y="5105"/>
                  <a:pt x="9383" y="5149"/>
                </a:cubicBezTo>
                <a:cubicBezTo>
                  <a:pt x="9413" y="5177"/>
                  <a:pt x="9444" y="5210"/>
                  <a:pt x="9475" y="5243"/>
                </a:cubicBezTo>
                <a:cubicBezTo>
                  <a:pt x="9517" y="5288"/>
                  <a:pt x="9562" y="5340"/>
                  <a:pt x="9609" y="5395"/>
                </a:cubicBezTo>
                <a:cubicBezTo>
                  <a:pt x="9647" y="5439"/>
                  <a:pt x="9680" y="5482"/>
                  <a:pt x="9713" y="5526"/>
                </a:cubicBezTo>
                <a:cubicBezTo>
                  <a:pt x="9723" y="5539"/>
                  <a:pt x="9731" y="5551"/>
                  <a:pt x="9740" y="5563"/>
                </a:cubicBezTo>
                <a:cubicBezTo>
                  <a:pt x="9764" y="5596"/>
                  <a:pt x="9788" y="5626"/>
                  <a:pt x="9809" y="5657"/>
                </a:cubicBezTo>
                <a:cubicBezTo>
                  <a:pt x="9817" y="5670"/>
                  <a:pt x="9825" y="5685"/>
                  <a:pt x="9833" y="5698"/>
                </a:cubicBezTo>
                <a:cubicBezTo>
                  <a:pt x="9851" y="5727"/>
                  <a:pt x="9868" y="5754"/>
                  <a:pt x="9883" y="5782"/>
                </a:cubicBezTo>
                <a:cubicBezTo>
                  <a:pt x="9890" y="5794"/>
                  <a:pt x="9895" y="5804"/>
                  <a:pt x="9901" y="5816"/>
                </a:cubicBezTo>
                <a:cubicBezTo>
                  <a:pt x="9920" y="5852"/>
                  <a:pt x="9939" y="5888"/>
                  <a:pt x="9952" y="5920"/>
                </a:cubicBezTo>
                <a:cubicBezTo>
                  <a:pt x="9962" y="5947"/>
                  <a:pt x="9970" y="5972"/>
                  <a:pt x="9975" y="5994"/>
                </a:cubicBezTo>
                <a:cubicBezTo>
                  <a:pt x="9980" y="6016"/>
                  <a:pt x="9980" y="6038"/>
                  <a:pt x="9978" y="6055"/>
                </a:cubicBezTo>
                <a:cubicBezTo>
                  <a:pt x="9978" y="6056"/>
                  <a:pt x="9979" y="6057"/>
                  <a:pt x="9978" y="6058"/>
                </a:cubicBezTo>
                <a:cubicBezTo>
                  <a:pt x="9977" y="6072"/>
                  <a:pt x="9974" y="6083"/>
                  <a:pt x="9966" y="6092"/>
                </a:cubicBezTo>
                <a:cubicBezTo>
                  <a:pt x="9954" y="6105"/>
                  <a:pt x="9935" y="6117"/>
                  <a:pt x="9913" y="6129"/>
                </a:cubicBezTo>
                <a:cubicBezTo>
                  <a:pt x="9893" y="6139"/>
                  <a:pt x="9868" y="6150"/>
                  <a:pt x="9841" y="6159"/>
                </a:cubicBezTo>
                <a:cubicBezTo>
                  <a:pt x="9834" y="6161"/>
                  <a:pt x="9826" y="6163"/>
                  <a:pt x="9818" y="6166"/>
                </a:cubicBezTo>
                <a:cubicBezTo>
                  <a:pt x="9801" y="6170"/>
                  <a:pt x="9782" y="6175"/>
                  <a:pt x="9764" y="6179"/>
                </a:cubicBezTo>
                <a:cubicBezTo>
                  <a:pt x="9717" y="6190"/>
                  <a:pt x="9667" y="6199"/>
                  <a:pt x="9609" y="6206"/>
                </a:cubicBezTo>
                <a:cubicBezTo>
                  <a:pt x="9521" y="6217"/>
                  <a:pt x="9421" y="6223"/>
                  <a:pt x="9318" y="6226"/>
                </a:cubicBezTo>
                <a:cubicBezTo>
                  <a:pt x="9214" y="6229"/>
                  <a:pt x="9105" y="6227"/>
                  <a:pt x="8996" y="6223"/>
                </a:cubicBezTo>
                <a:cubicBezTo>
                  <a:pt x="8887" y="6218"/>
                  <a:pt x="8776" y="6211"/>
                  <a:pt x="8672" y="6199"/>
                </a:cubicBezTo>
                <a:cubicBezTo>
                  <a:pt x="8567" y="6188"/>
                  <a:pt x="8468" y="6173"/>
                  <a:pt x="8380" y="6155"/>
                </a:cubicBezTo>
                <a:cubicBezTo>
                  <a:pt x="8291" y="6138"/>
                  <a:pt x="8213" y="6115"/>
                  <a:pt x="8151" y="6092"/>
                </a:cubicBezTo>
                <a:cubicBezTo>
                  <a:pt x="8119" y="6080"/>
                  <a:pt x="8093" y="6068"/>
                  <a:pt x="8070" y="6055"/>
                </a:cubicBezTo>
                <a:cubicBezTo>
                  <a:pt x="8047" y="6041"/>
                  <a:pt x="8030" y="6029"/>
                  <a:pt x="8017" y="6014"/>
                </a:cubicBezTo>
                <a:cubicBezTo>
                  <a:pt x="8004" y="5999"/>
                  <a:pt x="7985" y="5983"/>
                  <a:pt x="7966" y="5970"/>
                </a:cubicBezTo>
                <a:cubicBezTo>
                  <a:pt x="7947" y="5957"/>
                  <a:pt x="7925" y="5945"/>
                  <a:pt x="7901" y="5933"/>
                </a:cubicBezTo>
                <a:cubicBezTo>
                  <a:pt x="7876" y="5922"/>
                  <a:pt x="7851" y="5912"/>
                  <a:pt x="7823" y="5903"/>
                </a:cubicBezTo>
                <a:cubicBezTo>
                  <a:pt x="7794" y="5894"/>
                  <a:pt x="7762" y="5886"/>
                  <a:pt x="7731" y="5880"/>
                </a:cubicBezTo>
                <a:cubicBezTo>
                  <a:pt x="7667" y="5866"/>
                  <a:pt x="7599" y="5859"/>
                  <a:pt x="7528" y="5856"/>
                </a:cubicBezTo>
                <a:cubicBezTo>
                  <a:pt x="7458" y="5853"/>
                  <a:pt x="7387" y="5854"/>
                  <a:pt x="7317" y="5863"/>
                </a:cubicBezTo>
                <a:cubicBezTo>
                  <a:pt x="7281" y="5867"/>
                  <a:pt x="7246" y="5877"/>
                  <a:pt x="7213" y="5886"/>
                </a:cubicBezTo>
                <a:cubicBezTo>
                  <a:pt x="7205" y="5889"/>
                  <a:pt x="7197" y="5890"/>
                  <a:pt x="7189" y="5893"/>
                </a:cubicBezTo>
                <a:cubicBezTo>
                  <a:pt x="7166" y="5900"/>
                  <a:pt x="7145" y="5910"/>
                  <a:pt x="7124" y="5920"/>
                </a:cubicBezTo>
                <a:cubicBezTo>
                  <a:pt x="7114" y="5924"/>
                  <a:pt x="7103" y="5925"/>
                  <a:pt x="7094" y="5930"/>
                </a:cubicBezTo>
                <a:cubicBezTo>
                  <a:pt x="7066" y="5944"/>
                  <a:pt x="7039" y="5960"/>
                  <a:pt x="7013" y="5977"/>
                </a:cubicBezTo>
                <a:cubicBezTo>
                  <a:pt x="6985" y="5997"/>
                  <a:pt x="6961" y="6018"/>
                  <a:pt x="6936" y="6041"/>
                </a:cubicBezTo>
                <a:cubicBezTo>
                  <a:pt x="6912" y="6064"/>
                  <a:pt x="6888" y="6092"/>
                  <a:pt x="6868" y="6118"/>
                </a:cubicBezTo>
                <a:cubicBezTo>
                  <a:pt x="6849" y="6143"/>
                  <a:pt x="6832" y="6166"/>
                  <a:pt x="6817" y="6193"/>
                </a:cubicBezTo>
                <a:cubicBezTo>
                  <a:pt x="6812" y="6201"/>
                  <a:pt x="6810" y="6211"/>
                  <a:pt x="6805" y="6219"/>
                </a:cubicBezTo>
                <a:cubicBezTo>
                  <a:pt x="6795" y="6238"/>
                  <a:pt x="6784" y="6257"/>
                  <a:pt x="6775" y="6277"/>
                </a:cubicBezTo>
                <a:cubicBezTo>
                  <a:pt x="6772" y="6285"/>
                  <a:pt x="6770" y="6295"/>
                  <a:pt x="6766" y="6304"/>
                </a:cubicBezTo>
                <a:cubicBezTo>
                  <a:pt x="6756" y="6332"/>
                  <a:pt x="6744" y="6358"/>
                  <a:pt x="6737" y="6388"/>
                </a:cubicBezTo>
                <a:cubicBezTo>
                  <a:pt x="6721" y="6454"/>
                  <a:pt x="6717" y="6524"/>
                  <a:pt x="6719" y="6593"/>
                </a:cubicBezTo>
                <a:cubicBezTo>
                  <a:pt x="6721" y="6662"/>
                  <a:pt x="6730" y="6731"/>
                  <a:pt x="6751" y="6798"/>
                </a:cubicBezTo>
                <a:cubicBezTo>
                  <a:pt x="6762" y="6832"/>
                  <a:pt x="6777" y="6867"/>
                  <a:pt x="6793" y="6899"/>
                </a:cubicBezTo>
                <a:cubicBezTo>
                  <a:pt x="6809" y="6932"/>
                  <a:pt x="6826" y="6963"/>
                  <a:pt x="6847" y="6994"/>
                </a:cubicBezTo>
                <a:cubicBezTo>
                  <a:pt x="6868" y="7025"/>
                  <a:pt x="6892" y="7056"/>
                  <a:pt x="6918" y="7084"/>
                </a:cubicBezTo>
                <a:cubicBezTo>
                  <a:pt x="6944" y="7113"/>
                  <a:pt x="6970" y="7139"/>
                  <a:pt x="7002" y="7165"/>
                </a:cubicBezTo>
                <a:cubicBezTo>
                  <a:pt x="7101" y="7247"/>
                  <a:pt x="7180" y="7310"/>
                  <a:pt x="7249" y="7350"/>
                </a:cubicBezTo>
                <a:cubicBezTo>
                  <a:pt x="7283" y="7370"/>
                  <a:pt x="7314" y="7384"/>
                  <a:pt x="7344" y="7394"/>
                </a:cubicBezTo>
                <a:cubicBezTo>
                  <a:pt x="7364" y="7400"/>
                  <a:pt x="7384" y="7402"/>
                  <a:pt x="7403" y="7404"/>
                </a:cubicBezTo>
                <a:cubicBezTo>
                  <a:pt x="7409" y="7405"/>
                  <a:pt x="7415" y="7407"/>
                  <a:pt x="7421" y="7407"/>
                </a:cubicBezTo>
                <a:cubicBezTo>
                  <a:pt x="7440" y="7408"/>
                  <a:pt x="7458" y="7405"/>
                  <a:pt x="7478" y="7401"/>
                </a:cubicBezTo>
                <a:cubicBezTo>
                  <a:pt x="7493" y="7398"/>
                  <a:pt x="7507" y="7393"/>
                  <a:pt x="7522" y="7387"/>
                </a:cubicBezTo>
                <a:cubicBezTo>
                  <a:pt x="7554" y="7375"/>
                  <a:pt x="7585" y="7360"/>
                  <a:pt x="7621" y="7337"/>
                </a:cubicBezTo>
                <a:cubicBezTo>
                  <a:pt x="7692" y="7291"/>
                  <a:pt x="7775" y="7224"/>
                  <a:pt x="7880" y="7135"/>
                </a:cubicBezTo>
                <a:cubicBezTo>
                  <a:pt x="7895" y="7122"/>
                  <a:pt x="7912" y="7110"/>
                  <a:pt x="7930" y="7098"/>
                </a:cubicBezTo>
                <a:cubicBezTo>
                  <a:pt x="7937" y="7094"/>
                  <a:pt x="7944" y="7088"/>
                  <a:pt x="7951" y="7084"/>
                </a:cubicBezTo>
                <a:cubicBezTo>
                  <a:pt x="7966" y="7076"/>
                  <a:pt x="7984" y="7066"/>
                  <a:pt x="8002" y="7057"/>
                </a:cubicBezTo>
                <a:cubicBezTo>
                  <a:pt x="8008" y="7054"/>
                  <a:pt x="8013" y="7054"/>
                  <a:pt x="8020" y="7051"/>
                </a:cubicBezTo>
                <a:cubicBezTo>
                  <a:pt x="8045" y="7040"/>
                  <a:pt x="8073" y="7027"/>
                  <a:pt x="8103" y="7017"/>
                </a:cubicBezTo>
                <a:cubicBezTo>
                  <a:pt x="8170" y="6995"/>
                  <a:pt x="8251" y="6977"/>
                  <a:pt x="8347" y="6960"/>
                </a:cubicBezTo>
                <a:cubicBezTo>
                  <a:pt x="8406" y="6949"/>
                  <a:pt x="8471" y="6942"/>
                  <a:pt x="8544" y="6933"/>
                </a:cubicBezTo>
                <a:cubicBezTo>
                  <a:pt x="8566" y="6930"/>
                  <a:pt x="8591" y="6925"/>
                  <a:pt x="8615" y="6923"/>
                </a:cubicBezTo>
                <a:cubicBezTo>
                  <a:pt x="8669" y="6917"/>
                  <a:pt x="8727" y="6911"/>
                  <a:pt x="8788" y="6906"/>
                </a:cubicBezTo>
                <a:cubicBezTo>
                  <a:pt x="8818" y="6903"/>
                  <a:pt x="8848" y="6902"/>
                  <a:pt x="8880" y="6899"/>
                </a:cubicBezTo>
                <a:cubicBezTo>
                  <a:pt x="8905" y="6897"/>
                  <a:pt x="8934" y="6894"/>
                  <a:pt x="8960" y="6893"/>
                </a:cubicBezTo>
                <a:cubicBezTo>
                  <a:pt x="9079" y="6884"/>
                  <a:pt x="9209" y="6879"/>
                  <a:pt x="9353" y="6872"/>
                </a:cubicBezTo>
                <a:cubicBezTo>
                  <a:pt x="9401" y="6870"/>
                  <a:pt x="9451" y="6867"/>
                  <a:pt x="9502" y="6866"/>
                </a:cubicBezTo>
                <a:cubicBezTo>
                  <a:pt x="9679" y="6859"/>
                  <a:pt x="9871" y="6853"/>
                  <a:pt x="10089" y="6849"/>
                </a:cubicBezTo>
                <a:cubicBezTo>
                  <a:pt x="10123" y="6848"/>
                  <a:pt x="10163" y="6849"/>
                  <a:pt x="10199" y="6849"/>
                </a:cubicBezTo>
                <a:cubicBezTo>
                  <a:pt x="10380" y="6846"/>
                  <a:pt x="10589" y="6844"/>
                  <a:pt x="10800" y="6842"/>
                </a:cubicBezTo>
                <a:cubicBezTo>
                  <a:pt x="11158" y="6839"/>
                  <a:pt x="11546" y="6836"/>
                  <a:pt x="11997" y="6835"/>
                </a:cubicBezTo>
                <a:cubicBezTo>
                  <a:pt x="12489" y="6834"/>
                  <a:pt x="12903" y="6829"/>
                  <a:pt x="13283" y="6825"/>
                </a:cubicBezTo>
                <a:cubicBezTo>
                  <a:pt x="13410" y="6824"/>
                  <a:pt x="13536" y="6824"/>
                  <a:pt x="13652" y="6822"/>
                </a:cubicBezTo>
                <a:cubicBezTo>
                  <a:pt x="13737" y="6821"/>
                  <a:pt x="13823" y="6820"/>
                  <a:pt x="13902" y="6819"/>
                </a:cubicBezTo>
                <a:cubicBezTo>
                  <a:pt x="14110" y="6814"/>
                  <a:pt x="14307" y="6808"/>
                  <a:pt x="14473" y="6802"/>
                </a:cubicBezTo>
                <a:cubicBezTo>
                  <a:pt x="14643" y="6795"/>
                  <a:pt x="14784" y="6787"/>
                  <a:pt x="14914" y="6778"/>
                </a:cubicBezTo>
                <a:cubicBezTo>
                  <a:pt x="15004" y="6772"/>
                  <a:pt x="15091" y="6768"/>
                  <a:pt x="15164" y="6761"/>
                </a:cubicBezTo>
                <a:cubicBezTo>
                  <a:pt x="15235" y="6755"/>
                  <a:pt x="15293" y="6746"/>
                  <a:pt x="15349" y="6738"/>
                </a:cubicBezTo>
                <a:cubicBezTo>
                  <a:pt x="15369" y="6735"/>
                  <a:pt x="15390" y="6734"/>
                  <a:pt x="15408" y="6731"/>
                </a:cubicBezTo>
                <a:cubicBezTo>
                  <a:pt x="15444" y="6725"/>
                  <a:pt x="15475" y="6717"/>
                  <a:pt x="15503" y="6711"/>
                </a:cubicBezTo>
                <a:cubicBezTo>
                  <a:pt x="15518" y="6707"/>
                  <a:pt x="15535" y="6704"/>
                  <a:pt x="15548" y="6701"/>
                </a:cubicBezTo>
                <a:cubicBezTo>
                  <a:pt x="15554" y="6699"/>
                  <a:pt x="15557" y="6699"/>
                  <a:pt x="15563" y="6697"/>
                </a:cubicBezTo>
                <a:cubicBezTo>
                  <a:pt x="15585" y="6691"/>
                  <a:pt x="15606" y="6681"/>
                  <a:pt x="15622" y="6674"/>
                </a:cubicBezTo>
                <a:cubicBezTo>
                  <a:pt x="15624" y="6673"/>
                  <a:pt x="15627" y="6674"/>
                  <a:pt x="15628" y="6674"/>
                </a:cubicBezTo>
                <a:cubicBezTo>
                  <a:pt x="15646" y="6666"/>
                  <a:pt x="15659" y="6656"/>
                  <a:pt x="15670" y="6647"/>
                </a:cubicBezTo>
                <a:cubicBezTo>
                  <a:pt x="15677" y="6641"/>
                  <a:pt x="15684" y="6636"/>
                  <a:pt x="15688" y="6630"/>
                </a:cubicBezTo>
                <a:cubicBezTo>
                  <a:pt x="15692" y="6625"/>
                  <a:pt x="15695" y="6619"/>
                  <a:pt x="15697" y="6613"/>
                </a:cubicBezTo>
                <a:cubicBezTo>
                  <a:pt x="15700" y="6602"/>
                  <a:pt x="15700" y="6588"/>
                  <a:pt x="15697" y="6576"/>
                </a:cubicBezTo>
                <a:cubicBezTo>
                  <a:pt x="15694" y="6566"/>
                  <a:pt x="15689" y="6556"/>
                  <a:pt x="15682" y="6546"/>
                </a:cubicBezTo>
                <a:cubicBezTo>
                  <a:pt x="15675" y="6536"/>
                  <a:pt x="15663" y="6525"/>
                  <a:pt x="15652" y="6516"/>
                </a:cubicBezTo>
                <a:cubicBezTo>
                  <a:pt x="15641" y="6506"/>
                  <a:pt x="15629" y="6498"/>
                  <a:pt x="15614" y="6489"/>
                </a:cubicBezTo>
                <a:cubicBezTo>
                  <a:pt x="15599" y="6480"/>
                  <a:pt x="15582" y="6474"/>
                  <a:pt x="15563" y="6465"/>
                </a:cubicBezTo>
                <a:cubicBezTo>
                  <a:pt x="15541" y="6456"/>
                  <a:pt x="15515" y="6444"/>
                  <a:pt x="15489" y="6435"/>
                </a:cubicBezTo>
                <a:cubicBezTo>
                  <a:pt x="15480" y="6432"/>
                  <a:pt x="15471" y="6431"/>
                  <a:pt x="15462" y="6428"/>
                </a:cubicBezTo>
                <a:cubicBezTo>
                  <a:pt x="15445" y="6423"/>
                  <a:pt x="15427" y="6416"/>
                  <a:pt x="15408" y="6411"/>
                </a:cubicBezTo>
                <a:cubicBezTo>
                  <a:pt x="15360" y="6399"/>
                  <a:pt x="15305" y="6388"/>
                  <a:pt x="15244" y="6378"/>
                </a:cubicBezTo>
                <a:cubicBezTo>
                  <a:pt x="15231" y="6375"/>
                  <a:pt x="15217" y="6373"/>
                  <a:pt x="15203" y="6371"/>
                </a:cubicBezTo>
                <a:cubicBezTo>
                  <a:pt x="15163" y="6364"/>
                  <a:pt x="15116" y="6360"/>
                  <a:pt x="15072" y="6354"/>
                </a:cubicBezTo>
                <a:cubicBezTo>
                  <a:pt x="15002" y="6345"/>
                  <a:pt x="14927" y="6335"/>
                  <a:pt x="14846" y="6327"/>
                </a:cubicBezTo>
                <a:cubicBezTo>
                  <a:pt x="14812" y="6324"/>
                  <a:pt x="14783" y="6320"/>
                  <a:pt x="14747" y="6317"/>
                </a:cubicBezTo>
                <a:cubicBezTo>
                  <a:pt x="14628" y="6307"/>
                  <a:pt x="14500" y="6297"/>
                  <a:pt x="14357" y="6290"/>
                </a:cubicBezTo>
                <a:cubicBezTo>
                  <a:pt x="14233" y="6284"/>
                  <a:pt x="14098" y="6281"/>
                  <a:pt x="13955" y="6277"/>
                </a:cubicBezTo>
                <a:cubicBezTo>
                  <a:pt x="13413" y="6259"/>
                  <a:pt x="12999" y="6242"/>
                  <a:pt x="12690" y="6216"/>
                </a:cubicBezTo>
                <a:cubicBezTo>
                  <a:pt x="12590" y="6208"/>
                  <a:pt x="12504" y="6196"/>
                  <a:pt x="12425" y="6186"/>
                </a:cubicBezTo>
                <a:cubicBezTo>
                  <a:pt x="12392" y="6181"/>
                  <a:pt x="12360" y="6177"/>
                  <a:pt x="12330" y="6172"/>
                </a:cubicBezTo>
                <a:cubicBezTo>
                  <a:pt x="12317" y="6170"/>
                  <a:pt x="12303" y="6168"/>
                  <a:pt x="12291" y="6166"/>
                </a:cubicBezTo>
                <a:cubicBezTo>
                  <a:pt x="12246" y="6157"/>
                  <a:pt x="12202" y="6148"/>
                  <a:pt x="12166" y="6139"/>
                </a:cubicBezTo>
                <a:cubicBezTo>
                  <a:pt x="12127" y="6128"/>
                  <a:pt x="12093" y="6118"/>
                  <a:pt x="12065" y="6105"/>
                </a:cubicBezTo>
                <a:cubicBezTo>
                  <a:pt x="12051" y="6099"/>
                  <a:pt x="12038" y="6092"/>
                  <a:pt x="12026" y="6085"/>
                </a:cubicBezTo>
                <a:cubicBezTo>
                  <a:pt x="12004" y="6071"/>
                  <a:pt x="11988" y="6054"/>
                  <a:pt x="11976" y="6038"/>
                </a:cubicBezTo>
                <a:cubicBezTo>
                  <a:pt x="11970" y="6030"/>
                  <a:pt x="11965" y="6023"/>
                  <a:pt x="11961" y="6014"/>
                </a:cubicBezTo>
                <a:cubicBezTo>
                  <a:pt x="11956" y="6002"/>
                  <a:pt x="11953" y="5990"/>
                  <a:pt x="11952" y="5977"/>
                </a:cubicBezTo>
                <a:cubicBezTo>
                  <a:pt x="11952" y="5974"/>
                  <a:pt x="11952" y="5970"/>
                  <a:pt x="11952" y="5967"/>
                </a:cubicBezTo>
                <a:cubicBezTo>
                  <a:pt x="11953" y="5954"/>
                  <a:pt x="11956" y="5941"/>
                  <a:pt x="11961" y="5927"/>
                </a:cubicBezTo>
                <a:cubicBezTo>
                  <a:pt x="11965" y="5914"/>
                  <a:pt x="11972" y="5900"/>
                  <a:pt x="11979" y="5886"/>
                </a:cubicBezTo>
                <a:cubicBezTo>
                  <a:pt x="11990" y="5865"/>
                  <a:pt x="12003" y="5840"/>
                  <a:pt x="12021" y="5816"/>
                </a:cubicBezTo>
                <a:cubicBezTo>
                  <a:pt x="12040" y="5789"/>
                  <a:pt x="12064" y="5762"/>
                  <a:pt x="12092" y="5731"/>
                </a:cubicBezTo>
                <a:cubicBezTo>
                  <a:pt x="12119" y="5701"/>
                  <a:pt x="12150" y="5668"/>
                  <a:pt x="12184" y="5634"/>
                </a:cubicBezTo>
                <a:cubicBezTo>
                  <a:pt x="12219" y="5600"/>
                  <a:pt x="12259" y="5564"/>
                  <a:pt x="12300" y="5526"/>
                </a:cubicBezTo>
                <a:cubicBezTo>
                  <a:pt x="12354" y="5477"/>
                  <a:pt x="12402" y="5435"/>
                  <a:pt x="12452" y="5395"/>
                </a:cubicBezTo>
                <a:cubicBezTo>
                  <a:pt x="12492" y="5363"/>
                  <a:pt x="12531" y="5334"/>
                  <a:pt x="12571" y="5307"/>
                </a:cubicBezTo>
                <a:cubicBezTo>
                  <a:pt x="12581" y="5301"/>
                  <a:pt x="12591" y="5293"/>
                  <a:pt x="12601" y="5287"/>
                </a:cubicBezTo>
                <a:cubicBezTo>
                  <a:pt x="12612" y="5280"/>
                  <a:pt x="12625" y="5274"/>
                  <a:pt x="12637" y="5267"/>
                </a:cubicBezTo>
                <a:cubicBezTo>
                  <a:pt x="12652" y="5258"/>
                  <a:pt x="12666" y="5248"/>
                  <a:pt x="12681" y="5240"/>
                </a:cubicBezTo>
                <a:cubicBezTo>
                  <a:pt x="12692" y="5234"/>
                  <a:pt x="12703" y="5229"/>
                  <a:pt x="12714" y="5223"/>
                </a:cubicBezTo>
                <a:cubicBezTo>
                  <a:pt x="12731" y="5215"/>
                  <a:pt x="12750" y="5207"/>
                  <a:pt x="12768" y="5200"/>
                </a:cubicBezTo>
                <a:cubicBezTo>
                  <a:pt x="12778" y="5195"/>
                  <a:pt x="12787" y="5190"/>
                  <a:pt x="12797" y="5186"/>
                </a:cubicBezTo>
                <a:cubicBezTo>
                  <a:pt x="12825" y="5175"/>
                  <a:pt x="12854" y="5166"/>
                  <a:pt x="12884" y="5156"/>
                </a:cubicBezTo>
                <a:cubicBezTo>
                  <a:pt x="12948" y="5135"/>
                  <a:pt x="13015" y="5116"/>
                  <a:pt x="13092" y="5102"/>
                </a:cubicBezTo>
                <a:cubicBezTo>
                  <a:pt x="13131" y="5095"/>
                  <a:pt x="13172" y="5091"/>
                  <a:pt x="13214" y="5085"/>
                </a:cubicBezTo>
                <a:cubicBezTo>
                  <a:pt x="13384" y="5063"/>
                  <a:pt x="13589" y="5048"/>
                  <a:pt x="13848" y="5042"/>
                </a:cubicBezTo>
                <a:cubicBezTo>
                  <a:pt x="13978" y="5038"/>
                  <a:pt x="14121" y="5039"/>
                  <a:pt x="14280" y="5038"/>
                </a:cubicBezTo>
                <a:cubicBezTo>
                  <a:pt x="14493" y="5037"/>
                  <a:pt x="14690" y="5028"/>
                  <a:pt x="14866" y="5018"/>
                </a:cubicBezTo>
                <a:cubicBezTo>
                  <a:pt x="14966" y="5012"/>
                  <a:pt x="15058" y="5006"/>
                  <a:pt x="15143" y="4998"/>
                </a:cubicBezTo>
                <a:cubicBezTo>
                  <a:pt x="15174" y="4995"/>
                  <a:pt x="15201" y="4991"/>
                  <a:pt x="15230" y="4988"/>
                </a:cubicBezTo>
                <a:cubicBezTo>
                  <a:pt x="15284" y="4981"/>
                  <a:pt x="15335" y="4975"/>
                  <a:pt x="15381" y="4967"/>
                </a:cubicBezTo>
                <a:cubicBezTo>
                  <a:pt x="15416" y="4962"/>
                  <a:pt x="15452" y="4957"/>
                  <a:pt x="15483" y="4951"/>
                </a:cubicBezTo>
                <a:cubicBezTo>
                  <a:pt x="15491" y="4949"/>
                  <a:pt x="15501" y="4946"/>
                  <a:pt x="15509" y="4944"/>
                </a:cubicBezTo>
                <a:cubicBezTo>
                  <a:pt x="15554" y="4934"/>
                  <a:pt x="15590" y="4924"/>
                  <a:pt x="15622" y="4914"/>
                </a:cubicBezTo>
                <a:cubicBezTo>
                  <a:pt x="15631" y="4911"/>
                  <a:pt x="15639" y="4906"/>
                  <a:pt x="15646" y="4904"/>
                </a:cubicBezTo>
                <a:cubicBezTo>
                  <a:pt x="15656" y="4900"/>
                  <a:pt x="15665" y="4897"/>
                  <a:pt x="15673" y="4893"/>
                </a:cubicBezTo>
                <a:cubicBezTo>
                  <a:pt x="15688" y="4887"/>
                  <a:pt x="15702" y="4880"/>
                  <a:pt x="15712" y="4873"/>
                </a:cubicBezTo>
                <a:cubicBezTo>
                  <a:pt x="15721" y="4866"/>
                  <a:pt x="15728" y="4860"/>
                  <a:pt x="15733" y="4853"/>
                </a:cubicBezTo>
                <a:cubicBezTo>
                  <a:pt x="15737" y="4846"/>
                  <a:pt x="15739" y="4837"/>
                  <a:pt x="15739" y="4829"/>
                </a:cubicBezTo>
                <a:cubicBezTo>
                  <a:pt x="15739" y="4822"/>
                  <a:pt x="15738" y="4816"/>
                  <a:pt x="15733" y="4809"/>
                </a:cubicBezTo>
                <a:cubicBezTo>
                  <a:pt x="15728" y="4803"/>
                  <a:pt x="15718" y="4795"/>
                  <a:pt x="15709" y="4789"/>
                </a:cubicBezTo>
                <a:cubicBezTo>
                  <a:pt x="15707" y="4788"/>
                  <a:pt x="15705" y="4787"/>
                  <a:pt x="15703" y="4786"/>
                </a:cubicBezTo>
                <a:cubicBezTo>
                  <a:pt x="15696" y="4782"/>
                  <a:pt x="15687" y="4776"/>
                  <a:pt x="15679" y="4772"/>
                </a:cubicBezTo>
                <a:cubicBezTo>
                  <a:pt x="15661" y="4764"/>
                  <a:pt x="15640" y="4757"/>
                  <a:pt x="15614" y="4749"/>
                </a:cubicBezTo>
                <a:cubicBezTo>
                  <a:pt x="15576" y="4738"/>
                  <a:pt x="15529" y="4728"/>
                  <a:pt x="15477" y="4718"/>
                </a:cubicBezTo>
                <a:cubicBezTo>
                  <a:pt x="15463" y="4716"/>
                  <a:pt x="15447" y="4714"/>
                  <a:pt x="15432" y="4712"/>
                </a:cubicBezTo>
                <a:cubicBezTo>
                  <a:pt x="15389" y="4705"/>
                  <a:pt x="15340" y="4698"/>
                  <a:pt x="15289" y="4692"/>
                </a:cubicBezTo>
                <a:cubicBezTo>
                  <a:pt x="15272" y="4689"/>
                  <a:pt x="15257" y="4687"/>
                  <a:pt x="15238" y="4685"/>
                </a:cubicBezTo>
                <a:cubicBezTo>
                  <a:pt x="15167" y="4677"/>
                  <a:pt x="15091" y="4667"/>
                  <a:pt x="15006" y="4661"/>
                </a:cubicBezTo>
                <a:cubicBezTo>
                  <a:pt x="14884" y="4652"/>
                  <a:pt x="14743" y="4646"/>
                  <a:pt x="14595" y="4641"/>
                </a:cubicBezTo>
                <a:cubicBezTo>
                  <a:pt x="14558" y="4640"/>
                  <a:pt x="14521" y="4639"/>
                  <a:pt x="14482" y="4638"/>
                </a:cubicBezTo>
                <a:cubicBezTo>
                  <a:pt x="14329" y="4633"/>
                  <a:pt x="14168" y="4631"/>
                  <a:pt x="13994" y="4631"/>
                </a:cubicBezTo>
                <a:cubicBezTo>
                  <a:pt x="13773" y="4631"/>
                  <a:pt x="13584" y="4633"/>
                  <a:pt x="13408" y="4638"/>
                </a:cubicBezTo>
                <a:cubicBezTo>
                  <a:pt x="13340" y="4639"/>
                  <a:pt x="13273" y="4642"/>
                  <a:pt x="13211" y="4644"/>
                </a:cubicBezTo>
                <a:cubicBezTo>
                  <a:pt x="13178" y="4646"/>
                  <a:pt x="13144" y="4646"/>
                  <a:pt x="13113" y="4648"/>
                </a:cubicBezTo>
                <a:cubicBezTo>
                  <a:pt x="13010" y="4653"/>
                  <a:pt x="12913" y="4657"/>
                  <a:pt x="12827" y="4665"/>
                </a:cubicBezTo>
                <a:cubicBezTo>
                  <a:pt x="12738" y="4672"/>
                  <a:pt x="12658" y="4681"/>
                  <a:pt x="12586" y="4692"/>
                </a:cubicBezTo>
                <a:cubicBezTo>
                  <a:pt x="12560" y="4695"/>
                  <a:pt x="12539" y="4701"/>
                  <a:pt x="12515" y="4705"/>
                </a:cubicBezTo>
                <a:cubicBezTo>
                  <a:pt x="12472" y="4713"/>
                  <a:pt x="12432" y="4720"/>
                  <a:pt x="12396" y="4729"/>
                </a:cubicBezTo>
                <a:cubicBezTo>
                  <a:pt x="12351" y="4739"/>
                  <a:pt x="12307" y="4753"/>
                  <a:pt x="12271" y="4766"/>
                </a:cubicBezTo>
                <a:cubicBezTo>
                  <a:pt x="12263" y="4768"/>
                  <a:pt x="12259" y="4770"/>
                  <a:pt x="12253" y="4772"/>
                </a:cubicBezTo>
                <a:cubicBezTo>
                  <a:pt x="12239" y="4778"/>
                  <a:pt x="12224" y="4783"/>
                  <a:pt x="12211" y="4789"/>
                </a:cubicBezTo>
                <a:cubicBezTo>
                  <a:pt x="12199" y="4795"/>
                  <a:pt x="12187" y="4800"/>
                  <a:pt x="12175" y="4806"/>
                </a:cubicBezTo>
                <a:cubicBezTo>
                  <a:pt x="12168" y="4810"/>
                  <a:pt x="12161" y="4812"/>
                  <a:pt x="12154" y="4816"/>
                </a:cubicBezTo>
                <a:cubicBezTo>
                  <a:pt x="12136" y="4827"/>
                  <a:pt x="12119" y="4841"/>
                  <a:pt x="12104" y="4853"/>
                </a:cubicBezTo>
                <a:cubicBezTo>
                  <a:pt x="12088" y="4865"/>
                  <a:pt x="12075" y="4877"/>
                  <a:pt x="12062" y="4890"/>
                </a:cubicBezTo>
                <a:cubicBezTo>
                  <a:pt x="12049" y="4903"/>
                  <a:pt x="12037" y="4916"/>
                  <a:pt x="12026" y="4930"/>
                </a:cubicBezTo>
                <a:cubicBezTo>
                  <a:pt x="12018" y="4942"/>
                  <a:pt x="12007" y="4953"/>
                  <a:pt x="11997" y="4964"/>
                </a:cubicBezTo>
                <a:cubicBezTo>
                  <a:pt x="11984" y="4977"/>
                  <a:pt x="11970" y="4989"/>
                  <a:pt x="11955" y="5001"/>
                </a:cubicBezTo>
                <a:cubicBezTo>
                  <a:pt x="11931" y="5020"/>
                  <a:pt x="11907" y="5041"/>
                  <a:pt x="11878" y="5058"/>
                </a:cubicBezTo>
                <a:cubicBezTo>
                  <a:pt x="11846" y="5077"/>
                  <a:pt x="11809" y="5093"/>
                  <a:pt x="11770" y="5109"/>
                </a:cubicBezTo>
                <a:cubicBezTo>
                  <a:pt x="11693" y="5140"/>
                  <a:pt x="11601" y="5167"/>
                  <a:pt x="11500" y="5186"/>
                </a:cubicBezTo>
                <a:cubicBezTo>
                  <a:pt x="11449" y="5196"/>
                  <a:pt x="11395" y="5203"/>
                  <a:pt x="11339" y="5210"/>
                </a:cubicBezTo>
                <a:cubicBezTo>
                  <a:pt x="11283" y="5216"/>
                  <a:pt x="11224" y="5220"/>
                  <a:pt x="11163" y="5223"/>
                </a:cubicBezTo>
                <a:cubicBezTo>
                  <a:pt x="11102" y="5227"/>
                  <a:pt x="11038" y="5230"/>
                  <a:pt x="10973" y="5230"/>
                </a:cubicBezTo>
                <a:cubicBezTo>
                  <a:pt x="10898" y="5230"/>
                  <a:pt x="10832" y="5230"/>
                  <a:pt x="10767" y="5227"/>
                </a:cubicBezTo>
                <a:cubicBezTo>
                  <a:pt x="10750" y="5226"/>
                  <a:pt x="10733" y="5224"/>
                  <a:pt x="10717" y="5223"/>
                </a:cubicBezTo>
                <a:cubicBezTo>
                  <a:pt x="10670" y="5220"/>
                  <a:pt x="10625" y="5215"/>
                  <a:pt x="10583" y="5210"/>
                </a:cubicBezTo>
                <a:cubicBezTo>
                  <a:pt x="10565" y="5208"/>
                  <a:pt x="10546" y="5205"/>
                  <a:pt x="10529" y="5203"/>
                </a:cubicBezTo>
                <a:cubicBezTo>
                  <a:pt x="10475" y="5196"/>
                  <a:pt x="10425" y="5188"/>
                  <a:pt x="10377" y="5176"/>
                </a:cubicBezTo>
                <a:cubicBezTo>
                  <a:pt x="10350" y="5170"/>
                  <a:pt x="10325" y="5164"/>
                  <a:pt x="10300" y="5156"/>
                </a:cubicBezTo>
                <a:cubicBezTo>
                  <a:pt x="10250" y="5140"/>
                  <a:pt x="10202" y="5121"/>
                  <a:pt x="10157" y="5099"/>
                </a:cubicBezTo>
                <a:cubicBezTo>
                  <a:pt x="10112" y="5077"/>
                  <a:pt x="10070" y="5050"/>
                  <a:pt x="10029" y="5021"/>
                </a:cubicBezTo>
                <a:cubicBezTo>
                  <a:pt x="10023" y="5017"/>
                  <a:pt x="10017" y="5012"/>
                  <a:pt x="10011" y="5008"/>
                </a:cubicBezTo>
                <a:cubicBezTo>
                  <a:pt x="10009" y="5006"/>
                  <a:pt x="10008" y="5006"/>
                  <a:pt x="10005" y="5004"/>
                </a:cubicBezTo>
                <a:cubicBezTo>
                  <a:pt x="9986" y="4990"/>
                  <a:pt x="9967" y="4973"/>
                  <a:pt x="9949" y="4957"/>
                </a:cubicBezTo>
                <a:cubicBezTo>
                  <a:pt x="9915" y="4929"/>
                  <a:pt x="9881" y="4900"/>
                  <a:pt x="9847" y="4867"/>
                </a:cubicBezTo>
                <a:cubicBezTo>
                  <a:pt x="9808" y="4826"/>
                  <a:pt x="9769" y="4781"/>
                  <a:pt x="9728" y="4732"/>
                </a:cubicBezTo>
                <a:cubicBezTo>
                  <a:pt x="9682" y="4676"/>
                  <a:pt x="9637" y="4624"/>
                  <a:pt x="9594" y="4580"/>
                </a:cubicBezTo>
                <a:cubicBezTo>
                  <a:pt x="9583" y="4569"/>
                  <a:pt x="9570" y="4558"/>
                  <a:pt x="9559" y="4547"/>
                </a:cubicBezTo>
                <a:cubicBezTo>
                  <a:pt x="9549" y="4537"/>
                  <a:pt x="9542" y="4529"/>
                  <a:pt x="9532" y="4520"/>
                </a:cubicBezTo>
                <a:cubicBezTo>
                  <a:pt x="9510" y="4501"/>
                  <a:pt x="9488" y="4483"/>
                  <a:pt x="9466" y="4466"/>
                </a:cubicBezTo>
                <a:cubicBezTo>
                  <a:pt x="9444" y="4449"/>
                  <a:pt x="9421" y="4433"/>
                  <a:pt x="9398" y="4419"/>
                </a:cubicBezTo>
                <a:cubicBezTo>
                  <a:pt x="9375" y="4404"/>
                  <a:pt x="9351" y="4391"/>
                  <a:pt x="9326" y="4379"/>
                </a:cubicBezTo>
                <a:cubicBezTo>
                  <a:pt x="9302" y="4366"/>
                  <a:pt x="9276" y="4352"/>
                  <a:pt x="9249" y="4341"/>
                </a:cubicBezTo>
                <a:cubicBezTo>
                  <a:pt x="9222" y="4331"/>
                  <a:pt x="9195" y="4323"/>
                  <a:pt x="9166" y="4315"/>
                </a:cubicBezTo>
                <a:cubicBezTo>
                  <a:pt x="9106" y="4297"/>
                  <a:pt x="9040" y="4282"/>
                  <a:pt x="8966" y="4271"/>
                </a:cubicBezTo>
                <a:cubicBezTo>
                  <a:pt x="8892" y="4260"/>
                  <a:pt x="8809" y="4253"/>
                  <a:pt x="8716" y="4247"/>
                </a:cubicBezTo>
                <a:cubicBezTo>
                  <a:pt x="8529" y="4235"/>
                  <a:pt x="8301" y="4230"/>
                  <a:pt x="8011" y="4230"/>
                </a:cubicBezTo>
                <a:cubicBezTo>
                  <a:pt x="7911" y="4230"/>
                  <a:pt x="7816" y="4230"/>
                  <a:pt x="7725" y="4227"/>
                </a:cubicBezTo>
                <a:cubicBezTo>
                  <a:pt x="7699" y="4226"/>
                  <a:pt x="7673" y="4225"/>
                  <a:pt x="7648" y="4224"/>
                </a:cubicBezTo>
                <a:cubicBezTo>
                  <a:pt x="7582" y="4221"/>
                  <a:pt x="7518" y="4217"/>
                  <a:pt x="7457" y="4214"/>
                </a:cubicBezTo>
                <a:cubicBezTo>
                  <a:pt x="7431" y="4212"/>
                  <a:pt x="7405" y="4212"/>
                  <a:pt x="7380" y="4210"/>
                </a:cubicBezTo>
                <a:cubicBezTo>
                  <a:pt x="7300" y="4204"/>
                  <a:pt x="7222" y="4195"/>
                  <a:pt x="7150" y="4187"/>
                </a:cubicBezTo>
                <a:cubicBezTo>
                  <a:pt x="7079" y="4178"/>
                  <a:pt x="7012" y="4171"/>
                  <a:pt x="6948" y="4160"/>
                </a:cubicBezTo>
                <a:cubicBezTo>
                  <a:pt x="6926" y="4156"/>
                  <a:pt x="6907" y="4150"/>
                  <a:pt x="6885" y="4146"/>
                </a:cubicBezTo>
                <a:cubicBezTo>
                  <a:pt x="6841" y="4138"/>
                  <a:pt x="6798" y="4129"/>
                  <a:pt x="6757" y="4119"/>
                </a:cubicBezTo>
                <a:cubicBezTo>
                  <a:pt x="6741" y="4115"/>
                  <a:pt x="6723" y="4110"/>
                  <a:pt x="6707" y="4106"/>
                </a:cubicBezTo>
                <a:cubicBezTo>
                  <a:pt x="6651" y="4091"/>
                  <a:pt x="6600" y="4073"/>
                  <a:pt x="6552" y="4055"/>
                </a:cubicBezTo>
                <a:cubicBezTo>
                  <a:pt x="6499" y="4036"/>
                  <a:pt x="6451" y="4015"/>
                  <a:pt x="6406" y="3991"/>
                </a:cubicBezTo>
                <a:cubicBezTo>
                  <a:pt x="6362" y="3968"/>
                  <a:pt x="6320" y="3944"/>
                  <a:pt x="6284" y="3917"/>
                </a:cubicBezTo>
                <a:cubicBezTo>
                  <a:pt x="6251" y="3893"/>
                  <a:pt x="6216" y="3873"/>
                  <a:pt x="6183" y="3853"/>
                </a:cubicBezTo>
                <a:cubicBezTo>
                  <a:pt x="6176" y="3850"/>
                  <a:pt x="6171" y="3844"/>
                  <a:pt x="6165" y="3840"/>
                </a:cubicBezTo>
                <a:cubicBezTo>
                  <a:pt x="6131" y="3821"/>
                  <a:pt x="6099" y="3807"/>
                  <a:pt x="6067" y="3793"/>
                </a:cubicBezTo>
                <a:cubicBezTo>
                  <a:pt x="6062" y="3791"/>
                  <a:pt x="6056" y="3788"/>
                  <a:pt x="6052" y="3786"/>
                </a:cubicBezTo>
                <a:cubicBezTo>
                  <a:pt x="6029" y="3777"/>
                  <a:pt x="6006" y="3770"/>
                  <a:pt x="5983" y="3763"/>
                </a:cubicBezTo>
                <a:cubicBezTo>
                  <a:pt x="5975" y="3760"/>
                  <a:pt x="5965" y="3755"/>
                  <a:pt x="5957" y="3753"/>
                </a:cubicBezTo>
                <a:cubicBezTo>
                  <a:pt x="5954" y="3752"/>
                  <a:pt x="5953" y="3753"/>
                  <a:pt x="5951" y="3753"/>
                </a:cubicBezTo>
                <a:cubicBezTo>
                  <a:pt x="5941" y="3750"/>
                  <a:pt x="5931" y="3748"/>
                  <a:pt x="5921" y="3746"/>
                </a:cubicBezTo>
                <a:cubicBezTo>
                  <a:pt x="5899" y="3741"/>
                  <a:pt x="5877" y="3735"/>
                  <a:pt x="5855" y="3732"/>
                </a:cubicBezTo>
                <a:cubicBezTo>
                  <a:pt x="5855" y="3732"/>
                  <a:pt x="5853" y="3732"/>
                  <a:pt x="5852" y="3732"/>
                </a:cubicBezTo>
                <a:cubicBezTo>
                  <a:pt x="5847" y="3732"/>
                  <a:pt x="5843" y="3733"/>
                  <a:pt x="5838" y="3732"/>
                </a:cubicBezTo>
                <a:cubicBezTo>
                  <a:pt x="5806" y="3729"/>
                  <a:pt x="5775" y="3728"/>
                  <a:pt x="5745" y="3729"/>
                </a:cubicBezTo>
                <a:close/>
                <a:moveTo>
                  <a:pt x="11893" y="8027"/>
                </a:moveTo>
                <a:cubicBezTo>
                  <a:pt x="8239" y="8027"/>
                  <a:pt x="7994" y="8048"/>
                  <a:pt x="7692" y="8424"/>
                </a:cubicBezTo>
                <a:cubicBezTo>
                  <a:pt x="7670" y="8451"/>
                  <a:pt x="7647" y="8477"/>
                  <a:pt x="7621" y="8501"/>
                </a:cubicBezTo>
                <a:cubicBezTo>
                  <a:pt x="7613" y="8509"/>
                  <a:pt x="7602" y="8517"/>
                  <a:pt x="7594" y="8525"/>
                </a:cubicBezTo>
                <a:cubicBezTo>
                  <a:pt x="7574" y="8542"/>
                  <a:pt x="7553" y="8556"/>
                  <a:pt x="7531" y="8572"/>
                </a:cubicBezTo>
                <a:cubicBezTo>
                  <a:pt x="7522" y="8579"/>
                  <a:pt x="7514" y="8586"/>
                  <a:pt x="7505" y="8592"/>
                </a:cubicBezTo>
                <a:cubicBezTo>
                  <a:pt x="7473" y="8613"/>
                  <a:pt x="7441" y="8635"/>
                  <a:pt x="7406" y="8653"/>
                </a:cubicBezTo>
                <a:cubicBezTo>
                  <a:pt x="7368" y="8673"/>
                  <a:pt x="7326" y="8690"/>
                  <a:pt x="7284" y="8707"/>
                </a:cubicBezTo>
                <a:cubicBezTo>
                  <a:pt x="7236" y="8726"/>
                  <a:pt x="7185" y="8742"/>
                  <a:pt x="7133" y="8757"/>
                </a:cubicBezTo>
                <a:cubicBezTo>
                  <a:pt x="7119" y="8761"/>
                  <a:pt x="7107" y="8764"/>
                  <a:pt x="7094" y="8767"/>
                </a:cubicBezTo>
                <a:cubicBezTo>
                  <a:pt x="7057" y="8776"/>
                  <a:pt x="7021" y="8787"/>
                  <a:pt x="6984" y="8794"/>
                </a:cubicBezTo>
                <a:cubicBezTo>
                  <a:pt x="6963" y="8798"/>
                  <a:pt x="6942" y="8801"/>
                  <a:pt x="6921" y="8804"/>
                </a:cubicBezTo>
                <a:cubicBezTo>
                  <a:pt x="6887" y="8809"/>
                  <a:pt x="6854" y="8811"/>
                  <a:pt x="6820" y="8814"/>
                </a:cubicBezTo>
                <a:cubicBezTo>
                  <a:pt x="6800" y="8816"/>
                  <a:pt x="6780" y="8820"/>
                  <a:pt x="6760" y="8821"/>
                </a:cubicBezTo>
                <a:cubicBezTo>
                  <a:pt x="6708" y="8824"/>
                  <a:pt x="6655" y="8826"/>
                  <a:pt x="6603" y="8824"/>
                </a:cubicBezTo>
                <a:cubicBezTo>
                  <a:pt x="6551" y="8823"/>
                  <a:pt x="6498" y="8820"/>
                  <a:pt x="6448" y="8814"/>
                </a:cubicBezTo>
                <a:cubicBezTo>
                  <a:pt x="6430" y="8812"/>
                  <a:pt x="6415" y="8807"/>
                  <a:pt x="6397" y="8804"/>
                </a:cubicBezTo>
                <a:cubicBezTo>
                  <a:pt x="6364" y="8799"/>
                  <a:pt x="6331" y="8795"/>
                  <a:pt x="6299" y="8787"/>
                </a:cubicBezTo>
                <a:cubicBezTo>
                  <a:pt x="6271" y="8781"/>
                  <a:pt x="6242" y="8775"/>
                  <a:pt x="6216" y="8767"/>
                </a:cubicBezTo>
                <a:cubicBezTo>
                  <a:pt x="6213" y="8766"/>
                  <a:pt x="6210" y="8765"/>
                  <a:pt x="6207" y="8764"/>
                </a:cubicBezTo>
                <a:cubicBezTo>
                  <a:pt x="6172" y="8753"/>
                  <a:pt x="6141" y="8741"/>
                  <a:pt x="6108" y="8727"/>
                </a:cubicBezTo>
                <a:cubicBezTo>
                  <a:pt x="6101" y="8723"/>
                  <a:pt x="6092" y="8720"/>
                  <a:pt x="6085" y="8717"/>
                </a:cubicBezTo>
                <a:cubicBezTo>
                  <a:pt x="6053" y="8702"/>
                  <a:pt x="6023" y="8687"/>
                  <a:pt x="5995" y="8670"/>
                </a:cubicBezTo>
                <a:cubicBezTo>
                  <a:pt x="5969" y="8653"/>
                  <a:pt x="5944" y="8632"/>
                  <a:pt x="5921" y="8612"/>
                </a:cubicBezTo>
                <a:cubicBezTo>
                  <a:pt x="5910" y="8603"/>
                  <a:pt x="5899" y="8596"/>
                  <a:pt x="5888" y="8585"/>
                </a:cubicBezTo>
                <a:cubicBezTo>
                  <a:pt x="5888" y="8585"/>
                  <a:pt x="5889" y="8582"/>
                  <a:pt x="5888" y="8582"/>
                </a:cubicBezTo>
                <a:cubicBezTo>
                  <a:pt x="5882" y="8576"/>
                  <a:pt x="5876" y="8571"/>
                  <a:pt x="5870" y="8565"/>
                </a:cubicBezTo>
                <a:cubicBezTo>
                  <a:pt x="5859" y="8552"/>
                  <a:pt x="5848" y="8539"/>
                  <a:pt x="5838" y="8525"/>
                </a:cubicBezTo>
                <a:cubicBezTo>
                  <a:pt x="5820" y="8501"/>
                  <a:pt x="5799" y="8480"/>
                  <a:pt x="5778" y="8457"/>
                </a:cubicBezTo>
                <a:cubicBezTo>
                  <a:pt x="5771" y="8451"/>
                  <a:pt x="5764" y="8444"/>
                  <a:pt x="5757" y="8437"/>
                </a:cubicBezTo>
                <a:cubicBezTo>
                  <a:pt x="5742" y="8423"/>
                  <a:pt x="5726" y="8407"/>
                  <a:pt x="5710" y="8394"/>
                </a:cubicBezTo>
                <a:cubicBezTo>
                  <a:pt x="5701" y="8386"/>
                  <a:pt x="5692" y="8380"/>
                  <a:pt x="5683" y="8373"/>
                </a:cubicBezTo>
                <a:cubicBezTo>
                  <a:pt x="5664" y="8359"/>
                  <a:pt x="5644" y="8346"/>
                  <a:pt x="5623" y="8333"/>
                </a:cubicBezTo>
                <a:cubicBezTo>
                  <a:pt x="5618" y="8330"/>
                  <a:pt x="5611" y="8326"/>
                  <a:pt x="5605" y="8323"/>
                </a:cubicBezTo>
                <a:cubicBezTo>
                  <a:pt x="5578" y="8306"/>
                  <a:pt x="5550" y="8289"/>
                  <a:pt x="5522" y="8276"/>
                </a:cubicBezTo>
                <a:cubicBezTo>
                  <a:pt x="5490" y="8261"/>
                  <a:pt x="5461" y="8251"/>
                  <a:pt x="5430" y="8242"/>
                </a:cubicBezTo>
                <a:cubicBezTo>
                  <a:pt x="5420" y="8239"/>
                  <a:pt x="5410" y="8237"/>
                  <a:pt x="5400" y="8235"/>
                </a:cubicBezTo>
                <a:cubicBezTo>
                  <a:pt x="5392" y="8234"/>
                  <a:pt x="5384" y="8233"/>
                  <a:pt x="5376" y="8232"/>
                </a:cubicBezTo>
                <a:cubicBezTo>
                  <a:pt x="5357" y="8229"/>
                  <a:pt x="5337" y="8225"/>
                  <a:pt x="5320" y="8225"/>
                </a:cubicBezTo>
                <a:cubicBezTo>
                  <a:pt x="5242" y="8225"/>
                  <a:pt x="5167" y="8238"/>
                  <a:pt x="5099" y="8262"/>
                </a:cubicBezTo>
                <a:cubicBezTo>
                  <a:pt x="5032" y="8287"/>
                  <a:pt x="4970" y="8322"/>
                  <a:pt x="4915" y="8367"/>
                </a:cubicBezTo>
                <a:cubicBezTo>
                  <a:pt x="4889" y="8387"/>
                  <a:pt x="4866" y="8410"/>
                  <a:pt x="4843" y="8434"/>
                </a:cubicBezTo>
                <a:cubicBezTo>
                  <a:pt x="4840" y="8438"/>
                  <a:pt x="4835" y="8443"/>
                  <a:pt x="4831" y="8447"/>
                </a:cubicBezTo>
                <a:cubicBezTo>
                  <a:pt x="4810" y="8471"/>
                  <a:pt x="4791" y="8495"/>
                  <a:pt x="4772" y="8521"/>
                </a:cubicBezTo>
                <a:cubicBezTo>
                  <a:pt x="4769" y="8526"/>
                  <a:pt x="4766" y="8531"/>
                  <a:pt x="4763" y="8535"/>
                </a:cubicBezTo>
                <a:cubicBezTo>
                  <a:pt x="4747" y="8559"/>
                  <a:pt x="4732" y="8584"/>
                  <a:pt x="4718" y="8609"/>
                </a:cubicBezTo>
                <a:cubicBezTo>
                  <a:pt x="4715" y="8614"/>
                  <a:pt x="4712" y="8617"/>
                  <a:pt x="4709" y="8622"/>
                </a:cubicBezTo>
                <a:cubicBezTo>
                  <a:pt x="4695" y="8650"/>
                  <a:pt x="4682" y="8678"/>
                  <a:pt x="4671" y="8707"/>
                </a:cubicBezTo>
                <a:cubicBezTo>
                  <a:pt x="4668" y="8715"/>
                  <a:pt x="4665" y="8725"/>
                  <a:pt x="4662" y="8733"/>
                </a:cubicBezTo>
                <a:cubicBezTo>
                  <a:pt x="4651" y="8764"/>
                  <a:pt x="4643" y="8793"/>
                  <a:pt x="4635" y="8824"/>
                </a:cubicBezTo>
                <a:cubicBezTo>
                  <a:pt x="4627" y="8856"/>
                  <a:pt x="4621" y="8890"/>
                  <a:pt x="4617" y="8922"/>
                </a:cubicBezTo>
                <a:cubicBezTo>
                  <a:pt x="4615" y="8934"/>
                  <a:pt x="4615" y="8947"/>
                  <a:pt x="4614" y="8959"/>
                </a:cubicBezTo>
                <a:cubicBezTo>
                  <a:pt x="4612" y="8982"/>
                  <a:pt x="4611" y="9003"/>
                  <a:pt x="4611" y="9026"/>
                </a:cubicBezTo>
                <a:cubicBezTo>
                  <a:pt x="4611" y="9038"/>
                  <a:pt x="4611" y="9049"/>
                  <a:pt x="4611" y="9060"/>
                </a:cubicBezTo>
                <a:cubicBezTo>
                  <a:pt x="4612" y="9093"/>
                  <a:pt x="4612" y="9128"/>
                  <a:pt x="4617" y="9161"/>
                </a:cubicBezTo>
                <a:cubicBezTo>
                  <a:pt x="4628" y="9236"/>
                  <a:pt x="4651" y="9312"/>
                  <a:pt x="4683" y="9383"/>
                </a:cubicBezTo>
                <a:cubicBezTo>
                  <a:pt x="4714" y="9454"/>
                  <a:pt x="4756" y="9520"/>
                  <a:pt x="4811" y="9582"/>
                </a:cubicBezTo>
                <a:cubicBezTo>
                  <a:pt x="4827" y="9600"/>
                  <a:pt x="4846" y="9619"/>
                  <a:pt x="4864" y="9635"/>
                </a:cubicBezTo>
                <a:cubicBezTo>
                  <a:pt x="4871" y="9642"/>
                  <a:pt x="4878" y="9646"/>
                  <a:pt x="4885" y="9652"/>
                </a:cubicBezTo>
                <a:cubicBezTo>
                  <a:pt x="4897" y="9662"/>
                  <a:pt x="4911" y="9674"/>
                  <a:pt x="4924" y="9683"/>
                </a:cubicBezTo>
                <a:cubicBezTo>
                  <a:pt x="4932" y="9688"/>
                  <a:pt x="4939" y="9691"/>
                  <a:pt x="4948" y="9696"/>
                </a:cubicBezTo>
                <a:cubicBezTo>
                  <a:pt x="4968" y="9709"/>
                  <a:pt x="4988" y="9722"/>
                  <a:pt x="5010" y="9733"/>
                </a:cubicBezTo>
                <a:cubicBezTo>
                  <a:pt x="5045" y="9750"/>
                  <a:pt x="5083" y="9762"/>
                  <a:pt x="5120" y="9773"/>
                </a:cubicBezTo>
                <a:cubicBezTo>
                  <a:pt x="5128" y="9776"/>
                  <a:pt x="5133" y="9781"/>
                  <a:pt x="5141" y="9784"/>
                </a:cubicBezTo>
                <a:cubicBezTo>
                  <a:pt x="5178" y="9794"/>
                  <a:pt x="5216" y="9802"/>
                  <a:pt x="5254" y="9807"/>
                </a:cubicBezTo>
                <a:cubicBezTo>
                  <a:pt x="5310" y="9815"/>
                  <a:pt x="5366" y="9817"/>
                  <a:pt x="5421" y="9814"/>
                </a:cubicBezTo>
                <a:cubicBezTo>
                  <a:pt x="5457" y="9812"/>
                  <a:pt x="5493" y="9807"/>
                  <a:pt x="5528" y="9800"/>
                </a:cubicBezTo>
                <a:cubicBezTo>
                  <a:pt x="5537" y="9799"/>
                  <a:pt x="5546" y="9796"/>
                  <a:pt x="5555" y="9794"/>
                </a:cubicBezTo>
                <a:cubicBezTo>
                  <a:pt x="5589" y="9786"/>
                  <a:pt x="5622" y="9776"/>
                  <a:pt x="5653" y="9763"/>
                </a:cubicBezTo>
                <a:cubicBezTo>
                  <a:pt x="5700" y="9744"/>
                  <a:pt x="5744" y="9719"/>
                  <a:pt x="5781" y="9689"/>
                </a:cubicBezTo>
                <a:cubicBezTo>
                  <a:pt x="5799" y="9675"/>
                  <a:pt x="5816" y="9659"/>
                  <a:pt x="5832" y="9642"/>
                </a:cubicBezTo>
                <a:cubicBezTo>
                  <a:pt x="5847" y="9625"/>
                  <a:pt x="5859" y="9608"/>
                  <a:pt x="5870" y="9588"/>
                </a:cubicBezTo>
                <a:cubicBezTo>
                  <a:pt x="5882" y="9568"/>
                  <a:pt x="5892" y="9547"/>
                  <a:pt x="5900" y="9524"/>
                </a:cubicBezTo>
                <a:cubicBezTo>
                  <a:pt x="5906" y="9508"/>
                  <a:pt x="5913" y="9492"/>
                  <a:pt x="5921" y="9477"/>
                </a:cubicBezTo>
                <a:cubicBezTo>
                  <a:pt x="5924" y="9471"/>
                  <a:pt x="5929" y="9466"/>
                  <a:pt x="5933" y="9460"/>
                </a:cubicBezTo>
                <a:cubicBezTo>
                  <a:pt x="5942" y="9446"/>
                  <a:pt x="5953" y="9430"/>
                  <a:pt x="5966" y="9417"/>
                </a:cubicBezTo>
                <a:cubicBezTo>
                  <a:pt x="5979" y="9402"/>
                  <a:pt x="5996" y="9389"/>
                  <a:pt x="6013" y="9376"/>
                </a:cubicBezTo>
                <a:cubicBezTo>
                  <a:pt x="6018" y="9373"/>
                  <a:pt x="6020" y="9370"/>
                  <a:pt x="6025" y="9366"/>
                </a:cubicBezTo>
                <a:cubicBezTo>
                  <a:pt x="6042" y="9355"/>
                  <a:pt x="6061" y="9346"/>
                  <a:pt x="6082" y="9336"/>
                </a:cubicBezTo>
                <a:cubicBezTo>
                  <a:pt x="6111" y="9322"/>
                  <a:pt x="6144" y="9307"/>
                  <a:pt x="6180" y="9296"/>
                </a:cubicBezTo>
                <a:cubicBezTo>
                  <a:pt x="6189" y="9293"/>
                  <a:pt x="6200" y="9291"/>
                  <a:pt x="6210" y="9289"/>
                </a:cubicBezTo>
                <a:cubicBezTo>
                  <a:pt x="6237" y="9281"/>
                  <a:pt x="6268" y="9275"/>
                  <a:pt x="6299" y="9269"/>
                </a:cubicBezTo>
                <a:cubicBezTo>
                  <a:pt x="6316" y="9265"/>
                  <a:pt x="6334" y="9261"/>
                  <a:pt x="6353" y="9258"/>
                </a:cubicBezTo>
                <a:cubicBezTo>
                  <a:pt x="6381" y="9254"/>
                  <a:pt x="6410" y="9249"/>
                  <a:pt x="6442" y="9245"/>
                </a:cubicBezTo>
                <a:cubicBezTo>
                  <a:pt x="6461" y="9243"/>
                  <a:pt x="6481" y="9240"/>
                  <a:pt x="6501" y="9238"/>
                </a:cubicBezTo>
                <a:cubicBezTo>
                  <a:pt x="6536" y="9235"/>
                  <a:pt x="6573" y="9234"/>
                  <a:pt x="6612" y="9232"/>
                </a:cubicBezTo>
                <a:cubicBezTo>
                  <a:pt x="6633" y="9230"/>
                  <a:pt x="6655" y="9229"/>
                  <a:pt x="6677" y="9228"/>
                </a:cubicBezTo>
                <a:cubicBezTo>
                  <a:pt x="6738" y="9226"/>
                  <a:pt x="6802" y="9225"/>
                  <a:pt x="6871" y="9225"/>
                </a:cubicBezTo>
                <a:cubicBezTo>
                  <a:pt x="6949" y="9225"/>
                  <a:pt x="7022" y="9222"/>
                  <a:pt x="7094" y="9218"/>
                </a:cubicBezTo>
                <a:cubicBezTo>
                  <a:pt x="7118" y="9217"/>
                  <a:pt x="7142" y="9213"/>
                  <a:pt x="7165" y="9211"/>
                </a:cubicBezTo>
                <a:cubicBezTo>
                  <a:pt x="7212" y="9208"/>
                  <a:pt x="7256" y="9204"/>
                  <a:pt x="7299" y="9198"/>
                </a:cubicBezTo>
                <a:cubicBezTo>
                  <a:pt x="7324" y="9195"/>
                  <a:pt x="7347" y="9192"/>
                  <a:pt x="7371" y="9188"/>
                </a:cubicBezTo>
                <a:cubicBezTo>
                  <a:pt x="7413" y="9181"/>
                  <a:pt x="7454" y="9173"/>
                  <a:pt x="7493" y="9164"/>
                </a:cubicBezTo>
                <a:cubicBezTo>
                  <a:pt x="7515" y="9159"/>
                  <a:pt x="7538" y="9153"/>
                  <a:pt x="7558" y="9147"/>
                </a:cubicBezTo>
                <a:cubicBezTo>
                  <a:pt x="7564" y="9146"/>
                  <a:pt x="7570" y="9146"/>
                  <a:pt x="7576" y="9144"/>
                </a:cubicBezTo>
                <a:cubicBezTo>
                  <a:pt x="7619" y="9132"/>
                  <a:pt x="7661" y="9118"/>
                  <a:pt x="7698" y="9104"/>
                </a:cubicBezTo>
                <a:cubicBezTo>
                  <a:pt x="7733" y="9090"/>
                  <a:pt x="7764" y="9076"/>
                  <a:pt x="7793" y="9060"/>
                </a:cubicBezTo>
                <a:cubicBezTo>
                  <a:pt x="7800" y="9056"/>
                  <a:pt x="7808" y="9050"/>
                  <a:pt x="7814" y="9046"/>
                </a:cubicBezTo>
                <a:cubicBezTo>
                  <a:pt x="7842" y="9031"/>
                  <a:pt x="7867" y="9014"/>
                  <a:pt x="7889" y="8996"/>
                </a:cubicBezTo>
                <a:cubicBezTo>
                  <a:pt x="7902" y="8985"/>
                  <a:pt x="7916" y="8974"/>
                  <a:pt x="7927" y="8962"/>
                </a:cubicBezTo>
                <a:cubicBezTo>
                  <a:pt x="7938" y="8951"/>
                  <a:pt x="7948" y="8940"/>
                  <a:pt x="7957" y="8929"/>
                </a:cubicBezTo>
                <a:cubicBezTo>
                  <a:pt x="7967" y="8915"/>
                  <a:pt x="7979" y="8901"/>
                  <a:pt x="7993" y="8888"/>
                </a:cubicBezTo>
                <a:cubicBezTo>
                  <a:pt x="7997" y="8885"/>
                  <a:pt x="8000" y="8882"/>
                  <a:pt x="8005" y="8878"/>
                </a:cubicBezTo>
                <a:cubicBezTo>
                  <a:pt x="8015" y="8870"/>
                  <a:pt x="8027" y="8863"/>
                  <a:pt x="8040" y="8855"/>
                </a:cubicBezTo>
                <a:cubicBezTo>
                  <a:pt x="8046" y="8851"/>
                  <a:pt x="8052" y="8845"/>
                  <a:pt x="8058" y="8841"/>
                </a:cubicBezTo>
                <a:cubicBezTo>
                  <a:pt x="8078" y="8830"/>
                  <a:pt x="8102" y="8821"/>
                  <a:pt x="8127" y="8811"/>
                </a:cubicBezTo>
                <a:cubicBezTo>
                  <a:pt x="8152" y="8801"/>
                  <a:pt x="8181" y="8790"/>
                  <a:pt x="8213" y="8781"/>
                </a:cubicBezTo>
                <a:cubicBezTo>
                  <a:pt x="8220" y="8779"/>
                  <a:pt x="8227" y="8776"/>
                  <a:pt x="8234" y="8774"/>
                </a:cubicBezTo>
                <a:cubicBezTo>
                  <a:pt x="8256" y="8768"/>
                  <a:pt x="8281" y="8763"/>
                  <a:pt x="8305" y="8757"/>
                </a:cubicBezTo>
                <a:cubicBezTo>
                  <a:pt x="8358" y="8745"/>
                  <a:pt x="8414" y="8734"/>
                  <a:pt x="8481" y="8723"/>
                </a:cubicBezTo>
                <a:cubicBezTo>
                  <a:pt x="8586" y="8707"/>
                  <a:pt x="8710" y="8693"/>
                  <a:pt x="8856" y="8680"/>
                </a:cubicBezTo>
                <a:cubicBezTo>
                  <a:pt x="8864" y="8679"/>
                  <a:pt x="8877" y="8677"/>
                  <a:pt x="8886" y="8676"/>
                </a:cubicBezTo>
                <a:cubicBezTo>
                  <a:pt x="9175" y="8651"/>
                  <a:pt x="9545" y="8635"/>
                  <a:pt x="10029" y="8619"/>
                </a:cubicBezTo>
                <a:cubicBezTo>
                  <a:pt x="10278" y="8611"/>
                  <a:pt x="10555" y="8602"/>
                  <a:pt x="10865" y="8595"/>
                </a:cubicBezTo>
                <a:cubicBezTo>
                  <a:pt x="11176" y="8589"/>
                  <a:pt x="11520" y="8584"/>
                  <a:pt x="11898" y="8579"/>
                </a:cubicBezTo>
                <a:cubicBezTo>
                  <a:pt x="12595" y="8569"/>
                  <a:pt x="13178" y="8557"/>
                  <a:pt x="13661" y="8542"/>
                </a:cubicBezTo>
                <a:cubicBezTo>
                  <a:pt x="13881" y="8534"/>
                  <a:pt x="14073" y="8527"/>
                  <a:pt x="14253" y="8518"/>
                </a:cubicBezTo>
                <a:cubicBezTo>
                  <a:pt x="14296" y="8516"/>
                  <a:pt x="14335" y="8514"/>
                  <a:pt x="14375" y="8511"/>
                </a:cubicBezTo>
                <a:cubicBezTo>
                  <a:pt x="14513" y="8504"/>
                  <a:pt x="14640" y="8493"/>
                  <a:pt x="14753" y="8484"/>
                </a:cubicBezTo>
                <a:cubicBezTo>
                  <a:pt x="14787" y="8482"/>
                  <a:pt x="14823" y="8480"/>
                  <a:pt x="14854" y="8478"/>
                </a:cubicBezTo>
                <a:cubicBezTo>
                  <a:pt x="14987" y="8467"/>
                  <a:pt x="15107" y="8457"/>
                  <a:pt x="15206" y="8444"/>
                </a:cubicBezTo>
                <a:cubicBezTo>
                  <a:pt x="15313" y="8430"/>
                  <a:pt x="15400" y="8414"/>
                  <a:pt x="15471" y="8397"/>
                </a:cubicBezTo>
                <a:cubicBezTo>
                  <a:pt x="15612" y="8363"/>
                  <a:pt x="15683" y="8322"/>
                  <a:pt x="15697" y="8276"/>
                </a:cubicBezTo>
                <a:cubicBezTo>
                  <a:pt x="15701" y="8264"/>
                  <a:pt x="15701" y="8250"/>
                  <a:pt x="15697" y="8239"/>
                </a:cubicBezTo>
                <a:cubicBezTo>
                  <a:pt x="15695" y="8233"/>
                  <a:pt x="15692" y="8231"/>
                  <a:pt x="15688" y="8225"/>
                </a:cubicBezTo>
                <a:cubicBezTo>
                  <a:pt x="15684" y="8220"/>
                  <a:pt x="15679" y="8213"/>
                  <a:pt x="15673" y="8208"/>
                </a:cubicBezTo>
                <a:cubicBezTo>
                  <a:pt x="15650" y="8188"/>
                  <a:pt x="15610" y="8171"/>
                  <a:pt x="15551" y="8155"/>
                </a:cubicBezTo>
                <a:cubicBezTo>
                  <a:pt x="15315" y="8090"/>
                  <a:pt x="14776" y="8053"/>
                  <a:pt x="13771" y="8037"/>
                </a:cubicBezTo>
                <a:cubicBezTo>
                  <a:pt x="13519" y="8033"/>
                  <a:pt x="13238" y="8029"/>
                  <a:pt x="12925" y="8027"/>
                </a:cubicBezTo>
                <a:cubicBezTo>
                  <a:pt x="12613" y="8025"/>
                  <a:pt x="12270" y="8027"/>
                  <a:pt x="11893" y="8027"/>
                </a:cubicBezTo>
                <a:close/>
                <a:moveTo>
                  <a:pt x="10270" y="9225"/>
                </a:moveTo>
                <a:cubicBezTo>
                  <a:pt x="10235" y="9225"/>
                  <a:pt x="10202" y="9226"/>
                  <a:pt x="10169" y="9232"/>
                </a:cubicBezTo>
                <a:cubicBezTo>
                  <a:pt x="10158" y="9233"/>
                  <a:pt x="10147" y="9236"/>
                  <a:pt x="10136" y="9238"/>
                </a:cubicBezTo>
                <a:cubicBezTo>
                  <a:pt x="10114" y="9243"/>
                  <a:pt x="10095" y="9248"/>
                  <a:pt x="10074" y="9255"/>
                </a:cubicBezTo>
                <a:cubicBezTo>
                  <a:pt x="10063" y="9259"/>
                  <a:pt x="10052" y="9264"/>
                  <a:pt x="10041" y="9269"/>
                </a:cubicBezTo>
                <a:cubicBezTo>
                  <a:pt x="10012" y="9280"/>
                  <a:pt x="9982" y="9290"/>
                  <a:pt x="9955" y="9306"/>
                </a:cubicBezTo>
                <a:cubicBezTo>
                  <a:pt x="9924" y="9323"/>
                  <a:pt x="9896" y="9344"/>
                  <a:pt x="9868" y="9366"/>
                </a:cubicBezTo>
                <a:cubicBezTo>
                  <a:pt x="9813" y="9410"/>
                  <a:pt x="9761" y="9465"/>
                  <a:pt x="9719" y="9524"/>
                </a:cubicBezTo>
                <a:cubicBezTo>
                  <a:pt x="9699" y="9554"/>
                  <a:pt x="9680" y="9583"/>
                  <a:pt x="9663" y="9615"/>
                </a:cubicBezTo>
                <a:cubicBezTo>
                  <a:pt x="9646" y="9648"/>
                  <a:pt x="9631" y="9681"/>
                  <a:pt x="9618" y="9716"/>
                </a:cubicBezTo>
                <a:cubicBezTo>
                  <a:pt x="9592" y="9785"/>
                  <a:pt x="9576" y="9860"/>
                  <a:pt x="9568" y="9935"/>
                </a:cubicBezTo>
                <a:cubicBezTo>
                  <a:pt x="9563" y="9972"/>
                  <a:pt x="9561" y="10008"/>
                  <a:pt x="9562" y="10046"/>
                </a:cubicBezTo>
                <a:cubicBezTo>
                  <a:pt x="9562" y="10084"/>
                  <a:pt x="9565" y="10123"/>
                  <a:pt x="9571" y="10160"/>
                </a:cubicBezTo>
                <a:cubicBezTo>
                  <a:pt x="9581" y="10236"/>
                  <a:pt x="9601" y="10312"/>
                  <a:pt x="9633" y="10383"/>
                </a:cubicBezTo>
                <a:cubicBezTo>
                  <a:pt x="9649" y="10418"/>
                  <a:pt x="9668" y="10450"/>
                  <a:pt x="9690" y="10484"/>
                </a:cubicBezTo>
                <a:cubicBezTo>
                  <a:pt x="9711" y="10517"/>
                  <a:pt x="9734" y="10550"/>
                  <a:pt x="9761" y="10581"/>
                </a:cubicBezTo>
                <a:cubicBezTo>
                  <a:pt x="9832" y="10662"/>
                  <a:pt x="9913" y="10722"/>
                  <a:pt x="9999" y="10759"/>
                </a:cubicBezTo>
                <a:cubicBezTo>
                  <a:pt x="10027" y="10771"/>
                  <a:pt x="10054" y="10779"/>
                  <a:pt x="10083" y="10786"/>
                </a:cubicBezTo>
                <a:cubicBezTo>
                  <a:pt x="10093" y="10789"/>
                  <a:pt x="10105" y="10794"/>
                  <a:pt x="10115" y="10797"/>
                </a:cubicBezTo>
                <a:cubicBezTo>
                  <a:pt x="10144" y="10803"/>
                  <a:pt x="10174" y="10808"/>
                  <a:pt x="10205" y="10810"/>
                </a:cubicBezTo>
                <a:cubicBezTo>
                  <a:pt x="10252" y="10813"/>
                  <a:pt x="10298" y="10811"/>
                  <a:pt x="10348" y="10803"/>
                </a:cubicBezTo>
                <a:cubicBezTo>
                  <a:pt x="10371" y="10800"/>
                  <a:pt x="10395" y="10792"/>
                  <a:pt x="10419" y="10786"/>
                </a:cubicBezTo>
                <a:cubicBezTo>
                  <a:pt x="10426" y="10785"/>
                  <a:pt x="10433" y="10782"/>
                  <a:pt x="10440" y="10780"/>
                </a:cubicBezTo>
                <a:cubicBezTo>
                  <a:pt x="10455" y="10775"/>
                  <a:pt x="10472" y="10771"/>
                  <a:pt x="10487" y="10766"/>
                </a:cubicBezTo>
                <a:cubicBezTo>
                  <a:pt x="10526" y="10753"/>
                  <a:pt x="10565" y="10738"/>
                  <a:pt x="10604" y="10719"/>
                </a:cubicBezTo>
                <a:cubicBezTo>
                  <a:pt x="10612" y="10715"/>
                  <a:pt x="10619" y="10710"/>
                  <a:pt x="10627" y="10706"/>
                </a:cubicBezTo>
                <a:cubicBezTo>
                  <a:pt x="10666" y="10685"/>
                  <a:pt x="10704" y="10661"/>
                  <a:pt x="10743" y="10635"/>
                </a:cubicBezTo>
                <a:cubicBezTo>
                  <a:pt x="10749" y="10631"/>
                  <a:pt x="10755" y="10629"/>
                  <a:pt x="10761" y="10625"/>
                </a:cubicBezTo>
                <a:cubicBezTo>
                  <a:pt x="10803" y="10596"/>
                  <a:pt x="10845" y="10563"/>
                  <a:pt x="10886" y="10527"/>
                </a:cubicBezTo>
                <a:cubicBezTo>
                  <a:pt x="10908" y="10509"/>
                  <a:pt x="10934" y="10493"/>
                  <a:pt x="10961" y="10477"/>
                </a:cubicBezTo>
                <a:cubicBezTo>
                  <a:pt x="10967" y="10473"/>
                  <a:pt x="10975" y="10467"/>
                  <a:pt x="10982" y="10463"/>
                </a:cubicBezTo>
                <a:cubicBezTo>
                  <a:pt x="11011" y="10447"/>
                  <a:pt x="11041" y="10434"/>
                  <a:pt x="11077" y="10420"/>
                </a:cubicBezTo>
                <a:cubicBezTo>
                  <a:pt x="11130" y="10399"/>
                  <a:pt x="11191" y="10379"/>
                  <a:pt x="11261" y="10362"/>
                </a:cubicBezTo>
                <a:cubicBezTo>
                  <a:pt x="11309" y="10351"/>
                  <a:pt x="11366" y="10339"/>
                  <a:pt x="11422" y="10329"/>
                </a:cubicBezTo>
                <a:cubicBezTo>
                  <a:pt x="11471" y="10320"/>
                  <a:pt x="11526" y="10312"/>
                  <a:pt x="11583" y="10305"/>
                </a:cubicBezTo>
                <a:cubicBezTo>
                  <a:pt x="11615" y="10301"/>
                  <a:pt x="11644" y="10299"/>
                  <a:pt x="11678" y="10295"/>
                </a:cubicBezTo>
                <a:cubicBezTo>
                  <a:pt x="11741" y="10288"/>
                  <a:pt x="11812" y="10281"/>
                  <a:pt x="11884" y="10275"/>
                </a:cubicBezTo>
                <a:cubicBezTo>
                  <a:pt x="11927" y="10271"/>
                  <a:pt x="11970" y="10268"/>
                  <a:pt x="12018" y="10265"/>
                </a:cubicBezTo>
                <a:cubicBezTo>
                  <a:pt x="12134" y="10257"/>
                  <a:pt x="12260" y="10253"/>
                  <a:pt x="12399" y="10248"/>
                </a:cubicBezTo>
                <a:cubicBezTo>
                  <a:pt x="12550" y="10242"/>
                  <a:pt x="12715" y="10237"/>
                  <a:pt x="12896" y="10234"/>
                </a:cubicBezTo>
                <a:cubicBezTo>
                  <a:pt x="13077" y="10232"/>
                  <a:pt x="13272" y="10228"/>
                  <a:pt x="13485" y="10228"/>
                </a:cubicBezTo>
                <a:cubicBezTo>
                  <a:pt x="13830" y="10227"/>
                  <a:pt x="14144" y="10221"/>
                  <a:pt x="14420" y="10211"/>
                </a:cubicBezTo>
                <a:cubicBezTo>
                  <a:pt x="14696" y="10201"/>
                  <a:pt x="14936" y="10188"/>
                  <a:pt x="15131" y="10171"/>
                </a:cubicBezTo>
                <a:cubicBezTo>
                  <a:pt x="15327" y="10153"/>
                  <a:pt x="15477" y="10131"/>
                  <a:pt x="15581" y="10107"/>
                </a:cubicBezTo>
                <a:cubicBezTo>
                  <a:pt x="15616" y="10098"/>
                  <a:pt x="15646" y="10089"/>
                  <a:pt x="15670" y="10080"/>
                </a:cubicBezTo>
                <a:cubicBezTo>
                  <a:pt x="15677" y="10077"/>
                  <a:pt x="15682" y="10072"/>
                  <a:pt x="15688" y="10070"/>
                </a:cubicBezTo>
                <a:cubicBezTo>
                  <a:pt x="15693" y="10067"/>
                  <a:pt x="15698" y="10065"/>
                  <a:pt x="15703" y="10063"/>
                </a:cubicBezTo>
                <a:cubicBezTo>
                  <a:pt x="15712" y="10058"/>
                  <a:pt x="15718" y="10055"/>
                  <a:pt x="15724" y="10049"/>
                </a:cubicBezTo>
                <a:cubicBezTo>
                  <a:pt x="15725" y="10048"/>
                  <a:pt x="15729" y="10047"/>
                  <a:pt x="15730" y="10046"/>
                </a:cubicBezTo>
                <a:cubicBezTo>
                  <a:pt x="15736" y="10039"/>
                  <a:pt x="15739" y="10030"/>
                  <a:pt x="15739" y="10022"/>
                </a:cubicBezTo>
                <a:cubicBezTo>
                  <a:pt x="15739" y="10015"/>
                  <a:pt x="15736" y="10006"/>
                  <a:pt x="15730" y="9999"/>
                </a:cubicBezTo>
                <a:cubicBezTo>
                  <a:pt x="15723" y="9992"/>
                  <a:pt x="15711" y="9986"/>
                  <a:pt x="15697" y="9979"/>
                </a:cubicBezTo>
                <a:cubicBezTo>
                  <a:pt x="15683" y="9972"/>
                  <a:pt x="15667" y="9965"/>
                  <a:pt x="15646" y="9959"/>
                </a:cubicBezTo>
                <a:cubicBezTo>
                  <a:pt x="15622" y="9951"/>
                  <a:pt x="15590" y="9942"/>
                  <a:pt x="15557" y="9935"/>
                </a:cubicBezTo>
                <a:cubicBezTo>
                  <a:pt x="15506" y="9924"/>
                  <a:pt x="15447" y="9914"/>
                  <a:pt x="15375" y="9905"/>
                </a:cubicBezTo>
                <a:cubicBezTo>
                  <a:pt x="15287" y="9893"/>
                  <a:pt x="15180" y="9884"/>
                  <a:pt x="15063" y="9874"/>
                </a:cubicBezTo>
                <a:cubicBezTo>
                  <a:pt x="15018" y="9871"/>
                  <a:pt x="14966" y="9867"/>
                  <a:pt x="14917" y="9864"/>
                </a:cubicBezTo>
                <a:cubicBezTo>
                  <a:pt x="14833" y="9859"/>
                  <a:pt x="14745" y="9852"/>
                  <a:pt x="14649" y="9847"/>
                </a:cubicBezTo>
                <a:cubicBezTo>
                  <a:pt x="14594" y="9845"/>
                  <a:pt x="14538" y="9843"/>
                  <a:pt x="14479" y="9841"/>
                </a:cubicBezTo>
                <a:cubicBezTo>
                  <a:pt x="14365" y="9836"/>
                  <a:pt x="14244" y="9833"/>
                  <a:pt x="14116" y="9831"/>
                </a:cubicBezTo>
                <a:cubicBezTo>
                  <a:pt x="14068" y="9830"/>
                  <a:pt x="14021" y="9828"/>
                  <a:pt x="13970" y="9827"/>
                </a:cubicBezTo>
                <a:cubicBezTo>
                  <a:pt x="13783" y="9824"/>
                  <a:pt x="13587" y="9824"/>
                  <a:pt x="13375" y="9824"/>
                </a:cubicBezTo>
                <a:cubicBezTo>
                  <a:pt x="13139" y="9824"/>
                  <a:pt x="12924" y="9823"/>
                  <a:pt x="12729" y="9821"/>
                </a:cubicBezTo>
                <a:cubicBezTo>
                  <a:pt x="12534" y="9818"/>
                  <a:pt x="12358" y="9815"/>
                  <a:pt x="12199" y="9810"/>
                </a:cubicBezTo>
                <a:cubicBezTo>
                  <a:pt x="12051" y="9806"/>
                  <a:pt x="11920" y="9801"/>
                  <a:pt x="11800" y="9794"/>
                </a:cubicBezTo>
                <a:cubicBezTo>
                  <a:pt x="11760" y="9791"/>
                  <a:pt x="11727" y="9786"/>
                  <a:pt x="11690" y="9784"/>
                </a:cubicBezTo>
                <a:cubicBezTo>
                  <a:pt x="11614" y="9778"/>
                  <a:pt x="11540" y="9774"/>
                  <a:pt x="11476" y="9767"/>
                </a:cubicBezTo>
                <a:cubicBezTo>
                  <a:pt x="11406" y="9759"/>
                  <a:pt x="11340" y="9749"/>
                  <a:pt x="11282" y="9740"/>
                </a:cubicBezTo>
                <a:cubicBezTo>
                  <a:pt x="11274" y="9738"/>
                  <a:pt x="11266" y="9738"/>
                  <a:pt x="11258" y="9736"/>
                </a:cubicBezTo>
                <a:cubicBezTo>
                  <a:pt x="11194" y="9725"/>
                  <a:pt x="11136" y="9713"/>
                  <a:pt x="11086" y="9699"/>
                </a:cubicBezTo>
                <a:cubicBezTo>
                  <a:pt x="11055" y="9691"/>
                  <a:pt x="11025" y="9682"/>
                  <a:pt x="10999" y="9672"/>
                </a:cubicBezTo>
                <a:cubicBezTo>
                  <a:pt x="10978" y="9664"/>
                  <a:pt x="10961" y="9655"/>
                  <a:pt x="10943" y="9646"/>
                </a:cubicBezTo>
                <a:cubicBezTo>
                  <a:pt x="10925" y="9637"/>
                  <a:pt x="10908" y="9625"/>
                  <a:pt x="10892" y="9615"/>
                </a:cubicBezTo>
                <a:cubicBezTo>
                  <a:pt x="10886" y="9611"/>
                  <a:pt x="10877" y="9609"/>
                  <a:pt x="10871" y="9605"/>
                </a:cubicBezTo>
                <a:cubicBezTo>
                  <a:pt x="10864" y="9600"/>
                  <a:pt x="10860" y="9594"/>
                  <a:pt x="10854" y="9588"/>
                </a:cubicBezTo>
                <a:cubicBezTo>
                  <a:pt x="10850" y="9585"/>
                  <a:pt x="10845" y="9581"/>
                  <a:pt x="10842" y="9578"/>
                </a:cubicBezTo>
                <a:cubicBezTo>
                  <a:pt x="10836" y="9574"/>
                  <a:pt x="10829" y="9569"/>
                  <a:pt x="10824" y="9565"/>
                </a:cubicBezTo>
                <a:cubicBezTo>
                  <a:pt x="10810" y="9551"/>
                  <a:pt x="10799" y="9539"/>
                  <a:pt x="10788" y="9524"/>
                </a:cubicBezTo>
                <a:cubicBezTo>
                  <a:pt x="10775" y="9506"/>
                  <a:pt x="10759" y="9488"/>
                  <a:pt x="10743" y="9471"/>
                </a:cubicBezTo>
                <a:cubicBezTo>
                  <a:pt x="10738" y="9465"/>
                  <a:pt x="10734" y="9459"/>
                  <a:pt x="10729" y="9454"/>
                </a:cubicBezTo>
                <a:cubicBezTo>
                  <a:pt x="10719" y="9444"/>
                  <a:pt x="10709" y="9433"/>
                  <a:pt x="10699" y="9423"/>
                </a:cubicBezTo>
                <a:cubicBezTo>
                  <a:pt x="10672" y="9399"/>
                  <a:pt x="10645" y="9377"/>
                  <a:pt x="10615" y="9356"/>
                </a:cubicBezTo>
                <a:cubicBezTo>
                  <a:pt x="10584" y="9334"/>
                  <a:pt x="10550" y="9316"/>
                  <a:pt x="10517" y="9299"/>
                </a:cubicBezTo>
                <a:cubicBezTo>
                  <a:pt x="10512" y="9296"/>
                  <a:pt x="10508" y="9292"/>
                  <a:pt x="10502" y="9289"/>
                </a:cubicBezTo>
                <a:cubicBezTo>
                  <a:pt x="10470" y="9272"/>
                  <a:pt x="10436" y="9259"/>
                  <a:pt x="10404" y="9248"/>
                </a:cubicBezTo>
                <a:cubicBezTo>
                  <a:pt x="10357" y="9233"/>
                  <a:pt x="10311" y="9225"/>
                  <a:pt x="10270" y="9225"/>
                </a:cubicBezTo>
                <a:close/>
                <a:moveTo>
                  <a:pt x="10711" y="11446"/>
                </a:moveTo>
                <a:cubicBezTo>
                  <a:pt x="10509" y="11447"/>
                  <a:pt x="10339" y="11448"/>
                  <a:pt x="10184" y="11453"/>
                </a:cubicBezTo>
                <a:cubicBezTo>
                  <a:pt x="10082" y="11456"/>
                  <a:pt x="9983" y="11461"/>
                  <a:pt x="9898" y="11466"/>
                </a:cubicBezTo>
                <a:cubicBezTo>
                  <a:pt x="9805" y="11472"/>
                  <a:pt x="9724" y="11478"/>
                  <a:pt x="9648" y="11486"/>
                </a:cubicBezTo>
                <a:cubicBezTo>
                  <a:pt x="9642" y="11487"/>
                  <a:pt x="9636" y="11489"/>
                  <a:pt x="9630" y="11490"/>
                </a:cubicBezTo>
                <a:cubicBezTo>
                  <a:pt x="9614" y="11492"/>
                  <a:pt x="9598" y="11491"/>
                  <a:pt x="9582" y="11493"/>
                </a:cubicBezTo>
                <a:cubicBezTo>
                  <a:pt x="9582" y="11493"/>
                  <a:pt x="9580" y="11493"/>
                  <a:pt x="9579" y="11493"/>
                </a:cubicBezTo>
                <a:cubicBezTo>
                  <a:pt x="9509" y="11502"/>
                  <a:pt x="9443" y="11515"/>
                  <a:pt x="9386" y="11527"/>
                </a:cubicBezTo>
                <a:cubicBezTo>
                  <a:pt x="9345" y="11536"/>
                  <a:pt x="9308" y="11543"/>
                  <a:pt x="9273" y="11554"/>
                </a:cubicBezTo>
                <a:cubicBezTo>
                  <a:pt x="9264" y="11556"/>
                  <a:pt x="9257" y="11561"/>
                  <a:pt x="9249" y="11564"/>
                </a:cubicBezTo>
                <a:cubicBezTo>
                  <a:pt x="9223" y="11572"/>
                  <a:pt x="9198" y="11578"/>
                  <a:pt x="9175" y="11587"/>
                </a:cubicBezTo>
                <a:cubicBezTo>
                  <a:pt x="9165" y="11591"/>
                  <a:pt x="9157" y="11597"/>
                  <a:pt x="9148" y="11601"/>
                </a:cubicBezTo>
                <a:cubicBezTo>
                  <a:pt x="9118" y="11613"/>
                  <a:pt x="9088" y="11624"/>
                  <a:pt x="9062" y="11638"/>
                </a:cubicBezTo>
                <a:cubicBezTo>
                  <a:pt x="9022" y="11659"/>
                  <a:pt x="8985" y="11683"/>
                  <a:pt x="8948" y="11709"/>
                </a:cubicBezTo>
                <a:cubicBezTo>
                  <a:pt x="8939" y="11715"/>
                  <a:pt x="8928" y="11725"/>
                  <a:pt x="8919" y="11732"/>
                </a:cubicBezTo>
                <a:cubicBezTo>
                  <a:pt x="8918" y="11733"/>
                  <a:pt x="8917" y="11731"/>
                  <a:pt x="8916" y="11732"/>
                </a:cubicBezTo>
                <a:cubicBezTo>
                  <a:pt x="8881" y="11758"/>
                  <a:pt x="8847" y="11786"/>
                  <a:pt x="8811" y="11816"/>
                </a:cubicBezTo>
                <a:cubicBezTo>
                  <a:pt x="8775" y="11847"/>
                  <a:pt x="8737" y="11874"/>
                  <a:pt x="8698" y="11900"/>
                </a:cubicBezTo>
                <a:cubicBezTo>
                  <a:pt x="8621" y="11954"/>
                  <a:pt x="8539" y="12002"/>
                  <a:pt x="8454" y="12042"/>
                </a:cubicBezTo>
                <a:cubicBezTo>
                  <a:pt x="8412" y="12062"/>
                  <a:pt x="8367" y="12079"/>
                  <a:pt x="8323" y="12096"/>
                </a:cubicBezTo>
                <a:cubicBezTo>
                  <a:pt x="8280" y="12112"/>
                  <a:pt x="8237" y="12127"/>
                  <a:pt x="8192" y="12139"/>
                </a:cubicBezTo>
                <a:cubicBezTo>
                  <a:pt x="8148" y="12152"/>
                  <a:pt x="8100" y="12164"/>
                  <a:pt x="8055" y="12173"/>
                </a:cubicBezTo>
                <a:cubicBezTo>
                  <a:pt x="8010" y="12182"/>
                  <a:pt x="7966" y="12188"/>
                  <a:pt x="7921" y="12193"/>
                </a:cubicBezTo>
                <a:cubicBezTo>
                  <a:pt x="7876" y="12199"/>
                  <a:pt x="7832" y="12201"/>
                  <a:pt x="7787" y="12203"/>
                </a:cubicBezTo>
                <a:cubicBezTo>
                  <a:pt x="7698" y="12207"/>
                  <a:pt x="7611" y="12204"/>
                  <a:pt x="7525" y="12193"/>
                </a:cubicBezTo>
                <a:cubicBezTo>
                  <a:pt x="7519" y="12192"/>
                  <a:pt x="7511" y="12191"/>
                  <a:pt x="7505" y="12190"/>
                </a:cubicBezTo>
                <a:cubicBezTo>
                  <a:pt x="7466" y="12184"/>
                  <a:pt x="7429" y="12178"/>
                  <a:pt x="7392" y="12170"/>
                </a:cubicBezTo>
                <a:cubicBezTo>
                  <a:pt x="7353" y="12161"/>
                  <a:pt x="7314" y="12151"/>
                  <a:pt x="7278" y="12139"/>
                </a:cubicBezTo>
                <a:cubicBezTo>
                  <a:pt x="7200" y="12114"/>
                  <a:pt x="7126" y="12079"/>
                  <a:pt x="7058" y="12038"/>
                </a:cubicBezTo>
                <a:cubicBezTo>
                  <a:pt x="7024" y="12018"/>
                  <a:pt x="6994" y="11998"/>
                  <a:pt x="6963" y="11974"/>
                </a:cubicBezTo>
                <a:cubicBezTo>
                  <a:pt x="6932" y="11950"/>
                  <a:pt x="6901" y="11925"/>
                  <a:pt x="6874" y="11897"/>
                </a:cubicBezTo>
                <a:cubicBezTo>
                  <a:pt x="6812" y="11834"/>
                  <a:pt x="6747" y="11781"/>
                  <a:pt x="6680" y="11742"/>
                </a:cubicBezTo>
                <a:cubicBezTo>
                  <a:pt x="6546" y="11664"/>
                  <a:pt x="6405" y="11632"/>
                  <a:pt x="6272" y="11641"/>
                </a:cubicBezTo>
                <a:cubicBezTo>
                  <a:pt x="6242" y="11643"/>
                  <a:pt x="6212" y="11648"/>
                  <a:pt x="6183" y="11655"/>
                </a:cubicBezTo>
                <a:cubicBezTo>
                  <a:pt x="6174" y="11657"/>
                  <a:pt x="6168" y="11659"/>
                  <a:pt x="6159" y="11661"/>
                </a:cubicBezTo>
                <a:cubicBezTo>
                  <a:pt x="6138" y="11667"/>
                  <a:pt x="6117" y="11674"/>
                  <a:pt x="6097" y="11682"/>
                </a:cubicBezTo>
                <a:cubicBezTo>
                  <a:pt x="6088" y="11685"/>
                  <a:pt x="6081" y="11688"/>
                  <a:pt x="6073" y="11692"/>
                </a:cubicBezTo>
                <a:cubicBezTo>
                  <a:pt x="6046" y="11703"/>
                  <a:pt x="6018" y="11717"/>
                  <a:pt x="5992" y="11732"/>
                </a:cubicBezTo>
                <a:cubicBezTo>
                  <a:pt x="5970" y="11746"/>
                  <a:pt x="5951" y="11759"/>
                  <a:pt x="5930" y="11776"/>
                </a:cubicBezTo>
                <a:cubicBezTo>
                  <a:pt x="5912" y="11791"/>
                  <a:pt x="5893" y="11806"/>
                  <a:pt x="5876" y="11823"/>
                </a:cubicBezTo>
                <a:cubicBezTo>
                  <a:pt x="5876" y="11824"/>
                  <a:pt x="5874" y="11826"/>
                  <a:pt x="5873" y="11826"/>
                </a:cubicBezTo>
                <a:cubicBezTo>
                  <a:pt x="5862" y="11837"/>
                  <a:pt x="5851" y="11848"/>
                  <a:pt x="5841" y="11860"/>
                </a:cubicBezTo>
                <a:cubicBezTo>
                  <a:pt x="5822" y="11882"/>
                  <a:pt x="5806" y="11906"/>
                  <a:pt x="5790" y="11931"/>
                </a:cubicBezTo>
                <a:cubicBezTo>
                  <a:pt x="5775" y="11954"/>
                  <a:pt x="5761" y="11976"/>
                  <a:pt x="5748" y="12001"/>
                </a:cubicBezTo>
                <a:cubicBezTo>
                  <a:pt x="5742" y="12013"/>
                  <a:pt x="5736" y="12026"/>
                  <a:pt x="5730" y="12038"/>
                </a:cubicBezTo>
                <a:cubicBezTo>
                  <a:pt x="5716" y="12072"/>
                  <a:pt x="5702" y="12105"/>
                  <a:pt x="5692" y="12143"/>
                </a:cubicBezTo>
                <a:cubicBezTo>
                  <a:pt x="5671" y="12218"/>
                  <a:pt x="5659" y="12300"/>
                  <a:pt x="5659" y="12388"/>
                </a:cubicBezTo>
                <a:cubicBezTo>
                  <a:pt x="5659" y="12543"/>
                  <a:pt x="5673" y="12700"/>
                  <a:pt x="5695" y="12826"/>
                </a:cubicBezTo>
                <a:cubicBezTo>
                  <a:pt x="5705" y="12889"/>
                  <a:pt x="5716" y="12943"/>
                  <a:pt x="5730" y="12987"/>
                </a:cubicBezTo>
                <a:cubicBezTo>
                  <a:pt x="5745" y="13032"/>
                  <a:pt x="5762" y="13067"/>
                  <a:pt x="5778" y="13085"/>
                </a:cubicBezTo>
                <a:cubicBezTo>
                  <a:pt x="5791" y="13100"/>
                  <a:pt x="5806" y="13113"/>
                  <a:pt x="5823" y="13125"/>
                </a:cubicBezTo>
                <a:cubicBezTo>
                  <a:pt x="5840" y="13138"/>
                  <a:pt x="5857" y="13149"/>
                  <a:pt x="5876" y="13159"/>
                </a:cubicBezTo>
                <a:cubicBezTo>
                  <a:pt x="5896" y="13169"/>
                  <a:pt x="5919" y="13179"/>
                  <a:pt x="5942" y="13186"/>
                </a:cubicBezTo>
                <a:cubicBezTo>
                  <a:pt x="5964" y="13193"/>
                  <a:pt x="5986" y="13198"/>
                  <a:pt x="6010" y="13203"/>
                </a:cubicBezTo>
                <a:cubicBezTo>
                  <a:pt x="6044" y="13210"/>
                  <a:pt x="6081" y="13214"/>
                  <a:pt x="6117" y="13216"/>
                </a:cubicBezTo>
                <a:cubicBezTo>
                  <a:pt x="6124" y="13217"/>
                  <a:pt x="6128" y="13216"/>
                  <a:pt x="6135" y="13216"/>
                </a:cubicBezTo>
                <a:cubicBezTo>
                  <a:pt x="6208" y="13219"/>
                  <a:pt x="6288" y="13213"/>
                  <a:pt x="6364" y="13199"/>
                </a:cubicBezTo>
                <a:cubicBezTo>
                  <a:pt x="6373" y="13198"/>
                  <a:pt x="6380" y="13198"/>
                  <a:pt x="6388" y="13196"/>
                </a:cubicBezTo>
                <a:cubicBezTo>
                  <a:pt x="6426" y="13189"/>
                  <a:pt x="6465" y="13180"/>
                  <a:pt x="6501" y="13169"/>
                </a:cubicBezTo>
                <a:cubicBezTo>
                  <a:pt x="6556" y="13153"/>
                  <a:pt x="6610" y="13130"/>
                  <a:pt x="6659" y="13105"/>
                </a:cubicBezTo>
                <a:cubicBezTo>
                  <a:pt x="6693" y="13089"/>
                  <a:pt x="6722" y="13071"/>
                  <a:pt x="6751" y="13051"/>
                </a:cubicBezTo>
                <a:cubicBezTo>
                  <a:pt x="6760" y="13046"/>
                  <a:pt x="6770" y="13041"/>
                  <a:pt x="6778" y="13035"/>
                </a:cubicBezTo>
                <a:cubicBezTo>
                  <a:pt x="6787" y="13029"/>
                  <a:pt x="6794" y="13021"/>
                  <a:pt x="6802" y="13014"/>
                </a:cubicBezTo>
                <a:cubicBezTo>
                  <a:pt x="6814" y="13005"/>
                  <a:pt x="6827" y="12995"/>
                  <a:pt x="6838" y="12984"/>
                </a:cubicBezTo>
                <a:cubicBezTo>
                  <a:pt x="6842" y="12980"/>
                  <a:pt x="6846" y="12978"/>
                  <a:pt x="6850" y="12974"/>
                </a:cubicBezTo>
                <a:cubicBezTo>
                  <a:pt x="6867" y="12957"/>
                  <a:pt x="6883" y="12936"/>
                  <a:pt x="6897" y="12917"/>
                </a:cubicBezTo>
                <a:cubicBezTo>
                  <a:pt x="6907" y="12903"/>
                  <a:pt x="6918" y="12892"/>
                  <a:pt x="6930" y="12880"/>
                </a:cubicBezTo>
                <a:cubicBezTo>
                  <a:pt x="6935" y="12875"/>
                  <a:pt x="6940" y="12871"/>
                  <a:pt x="6945" y="12866"/>
                </a:cubicBezTo>
                <a:cubicBezTo>
                  <a:pt x="6952" y="12860"/>
                  <a:pt x="6959" y="12852"/>
                  <a:pt x="6966" y="12846"/>
                </a:cubicBezTo>
                <a:cubicBezTo>
                  <a:pt x="6989" y="12827"/>
                  <a:pt x="7015" y="12809"/>
                  <a:pt x="7043" y="12792"/>
                </a:cubicBezTo>
                <a:cubicBezTo>
                  <a:pt x="7047" y="12790"/>
                  <a:pt x="7051" y="12791"/>
                  <a:pt x="7055" y="12789"/>
                </a:cubicBezTo>
                <a:cubicBezTo>
                  <a:pt x="7082" y="12774"/>
                  <a:pt x="7113" y="12758"/>
                  <a:pt x="7144" y="12745"/>
                </a:cubicBezTo>
                <a:cubicBezTo>
                  <a:pt x="7150" y="12743"/>
                  <a:pt x="7154" y="12741"/>
                  <a:pt x="7159" y="12738"/>
                </a:cubicBezTo>
                <a:cubicBezTo>
                  <a:pt x="7192" y="12726"/>
                  <a:pt x="7227" y="12712"/>
                  <a:pt x="7264" y="12701"/>
                </a:cubicBezTo>
                <a:cubicBezTo>
                  <a:pt x="7314" y="12686"/>
                  <a:pt x="7369" y="12675"/>
                  <a:pt x="7427" y="12664"/>
                </a:cubicBezTo>
                <a:cubicBezTo>
                  <a:pt x="7477" y="12655"/>
                  <a:pt x="7527" y="12647"/>
                  <a:pt x="7582" y="12641"/>
                </a:cubicBezTo>
                <a:cubicBezTo>
                  <a:pt x="7636" y="12634"/>
                  <a:pt x="7693" y="12627"/>
                  <a:pt x="7752" y="12624"/>
                </a:cubicBezTo>
                <a:cubicBezTo>
                  <a:pt x="7752" y="12624"/>
                  <a:pt x="7754" y="12624"/>
                  <a:pt x="7755" y="12624"/>
                </a:cubicBezTo>
                <a:cubicBezTo>
                  <a:pt x="7820" y="12620"/>
                  <a:pt x="7886" y="12617"/>
                  <a:pt x="7957" y="12617"/>
                </a:cubicBezTo>
                <a:cubicBezTo>
                  <a:pt x="8032" y="12617"/>
                  <a:pt x="8105" y="12615"/>
                  <a:pt x="8174" y="12611"/>
                </a:cubicBezTo>
                <a:cubicBezTo>
                  <a:pt x="8199" y="12609"/>
                  <a:pt x="8222" y="12609"/>
                  <a:pt x="8246" y="12607"/>
                </a:cubicBezTo>
                <a:cubicBezTo>
                  <a:pt x="8291" y="12603"/>
                  <a:pt x="8335" y="12596"/>
                  <a:pt x="8377" y="12590"/>
                </a:cubicBezTo>
                <a:cubicBezTo>
                  <a:pt x="8400" y="12587"/>
                  <a:pt x="8421" y="12584"/>
                  <a:pt x="8442" y="12580"/>
                </a:cubicBezTo>
                <a:cubicBezTo>
                  <a:pt x="8483" y="12574"/>
                  <a:pt x="8521" y="12565"/>
                  <a:pt x="8558" y="12557"/>
                </a:cubicBezTo>
                <a:cubicBezTo>
                  <a:pt x="8583" y="12551"/>
                  <a:pt x="8607" y="12546"/>
                  <a:pt x="8630" y="12540"/>
                </a:cubicBezTo>
                <a:cubicBezTo>
                  <a:pt x="8634" y="12539"/>
                  <a:pt x="8637" y="12538"/>
                  <a:pt x="8642" y="12536"/>
                </a:cubicBezTo>
                <a:cubicBezTo>
                  <a:pt x="8684" y="12524"/>
                  <a:pt x="8727" y="12511"/>
                  <a:pt x="8764" y="12496"/>
                </a:cubicBezTo>
                <a:cubicBezTo>
                  <a:pt x="8799" y="12482"/>
                  <a:pt x="8829" y="12469"/>
                  <a:pt x="8859" y="12452"/>
                </a:cubicBezTo>
                <a:cubicBezTo>
                  <a:pt x="8865" y="12449"/>
                  <a:pt x="8872" y="12445"/>
                  <a:pt x="8877" y="12442"/>
                </a:cubicBezTo>
                <a:cubicBezTo>
                  <a:pt x="8905" y="12426"/>
                  <a:pt x="8929" y="12407"/>
                  <a:pt x="8951" y="12388"/>
                </a:cubicBezTo>
                <a:cubicBezTo>
                  <a:pt x="8965" y="12377"/>
                  <a:pt x="8978" y="12367"/>
                  <a:pt x="8990" y="12355"/>
                </a:cubicBezTo>
                <a:cubicBezTo>
                  <a:pt x="9001" y="12344"/>
                  <a:pt x="9011" y="12330"/>
                  <a:pt x="9020" y="12318"/>
                </a:cubicBezTo>
                <a:cubicBezTo>
                  <a:pt x="9201" y="12071"/>
                  <a:pt x="9820" y="12018"/>
                  <a:pt x="12506" y="12018"/>
                </a:cubicBezTo>
                <a:cubicBezTo>
                  <a:pt x="12822" y="12018"/>
                  <a:pt x="13110" y="12020"/>
                  <a:pt x="13372" y="12018"/>
                </a:cubicBezTo>
                <a:cubicBezTo>
                  <a:pt x="13712" y="12016"/>
                  <a:pt x="13988" y="12008"/>
                  <a:pt x="14244" y="12001"/>
                </a:cubicBezTo>
                <a:cubicBezTo>
                  <a:pt x="14358" y="11999"/>
                  <a:pt x="14470" y="11998"/>
                  <a:pt x="14569" y="11995"/>
                </a:cubicBezTo>
                <a:cubicBezTo>
                  <a:pt x="14605" y="11993"/>
                  <a:pt x="14644" y="11989"/>
                  <a:pt x="14679" y="11988"/>
                </a:cubicBezTo>
                <a:cubicBezTo>
                  <a:pt x="14826" y="11982"/>
                  <a:pt x="14960" y="11976"/>
                  <a:pt x="15072" y="11968"/>
                </a:cubicBezTo>
                <a:cubicBezTo>
                  <a:pt x="15194" y="11958"/>
                  <a:pt x="15295" y="11947"/>
                  <a:pt x="15378" y="11934"/>
                </a:cubicBezTo>
                <a:cubicBezTo>
                  <a:pt x="15436" y="11925"/>
                  <a:pt x="15483" y="11914"/>
                  <a:pt x="15524" y="11904"/>
                </a:cubicBezTo>
                <a:cubicBezTo>
                  <a:pt x="15537" y="11901"/>
                  <a:pt x="15549" y="11900"/>
                  <a:pt x="15560" y="11897"/>
                </a:cubicBezTo>
                <a:cubicBezTo>
                  <a:pt x="15568" y="11895"/>
                  <a:pt x="15576" y="11890"/>
                  <a:pt x="15584" y="11887"/>
                </a:cubicBezTo>
                <a:cubicBezTo>
                  <a:pt x="15605" y="11880"/>
                  <a:pt x="15625" y="11871"/>
                  <a:pt x="15640" y="11863"/>
                </a:cubicBezTo>
                <a:cubicBezTo>
                  <a:pt x="15655" y="11855"/>
                  <a:pt x="15664" y="11849"/>
                  <a:pt x="15673" y="11840"/>
                </a:cubicBezTo>
                <a:cubicBezTo>
                  <a:pt x="15676" y="11837"/>
                  <a:pt x="15679" y="11833"/>
                  <a:pt x="15682" y="11830"/>
                </a:cubicBezTo>
                <a:cubicBezTo>
                  <a:pt x="15687" y="11823"/>
                  <a:pt x="15691" y="11816"/>
                  <a:pt x="15694" y="11810"/>
                </a:cubicBezTo>
                <a:cubicBezTo>
                  <a:pt x="15695" y="11806"/>
                  <a:pt x="15696" y="11803"/>
                  <a:pt x="15697" y="11799"/>
                </a:cubicBezTo>
                <a:cubicBezTo>
                  <a:pt x="15699" y="11790"/>
                  <a:pt x="15700" y="11780"/>
                  <a:pt x="15697" y="11769"/>
                </a:cubicBezTo>
                <a:cubicBezTo>
                  <a:pt x="15694" y="11759"/>
                  <a:pt x="15687" y="11752"/>
                  <a:pt x="15679" y="11742"/>
                </a:cubicBezTo>
                <a:cubicBezTo>
                  <a:pt x="15677" y="11740"/>
                  <a:pt x="15675" y="11734"/>
                  <a:pt x="15673" y="11732"/>
                </a:cubicBezTo>
                <a:cubicBezTo>
                  <a:pt x="15669" y="11728"/>
                  <a:pt x="15661" y="11726"/>
                  <a:pt x="15655" y="11722"/>
                </a:cubicBezTo>
                <a:cubicBezTo>
                  <a:pt x="15645" y="11714"/>
                  <a:pt x="15634" y="11706"/>
                  <a:pt x="15620" y="11698"/>
                </a:cubicBezTo>
                <a:cubicBezTo>
                  <a:pt x="15612" y="11695"/>
                  <a:pt x="15604" y="11689"/>
                  <a:pt x="15596" y="11685"/>
                </a:cubicBezTo>
                <a:cubicBezTo>
                  <a:pt x="15578" y="11677"/>
                  <a:pt x="15556" y="11669"/>
                  <a:pt x="15533" y="11661"/>
                </a:cubicBezTo>
                <a:cubicBezTo>
                  <a:pt x="15525" y="11659"/>
                  <a:pt x="15519" y="11657"/>
                  <a:pt x="15509" y="11655"/>
                </a:cubicBezTo>
                <a:cubicBezTo>
                  <a:pt x="15475" y="11645"/>
                  <a:pt x="15438" y="11633"/>
                  <a:pt x="15393" y="11624"/>
                </a:cubicBezTo>
                <a:cubicBezTo>
                  <a:pt x="15343" y="11614"/>
                  <a:pt x="15276" y="11607"/>
                  <a:pt x="15212" y="11598"/>
                </a:cubicBezTo>
                <a:cubicBezTo>
                  <a:pt x="15151" y="11589"/>
                  <a:pt x="15081" y="11582"/>
                  <a:pt x="15006" y="11574"/>
                </a:cubicBezTo>
                <a:cubicBezTo>
                  <a:pt x="14967" y="11570"/>
                  <a:pt x="14933" y="11564"/>
                  <a:pt x="14890" y="11560"/>
                </a:cubicBezTo>
                <a:cubicBezTo>
                  <a:pt x="14797" y="11552"/>
                  <a:pt x="14690" y="11544"/>
                  <a:pt x="14578" y="11537"/>
                </a:cubicBezTo>
                <a:cubicBezTo>
                  <a:pt x="14541" y="11535"/>
                  <a:pt x="14509" y="11532"/>
                  <a:pt x="14470" y="11530"/>
                </a:cubicBezTo>
                <a:cubicBezTo>
                  <a:pt x="14312" y="11521"/>
                  <a:pt x="14139" y="11511"/>
                  <a:pt x="13944" y="11503"/>
                </a:cubicBezTo>
                <a:cubicBezTo>
                  <a:pt x="13535" y="11487"/>
                  <a:pt x="13043" y="11476"/>
                  <a:pt x="12458" y="11466"/>
                </a:cubicBezTo>
                <a:cubicBezTo>
                  <a:pt x="11723" y="11454"/>
                  <a:pt x="11155" y="11445"/>
                  <a:pt x="10711" y="11446"/>
                </a:cubicBezTo>
                <a:close/>
                <a:moveTo>
                  <a:pt x="11949" y="18211"/>
                </a:moveTo>
                <a:cubicBezTo>
                  <a:pt x="11877" y="18211"/>
                  <a:pt x="11808" y="18268"/>
                  <a:pt x="11753" y="18366"/>
                </a:cubicBezTo>
                <a:cubicBezTo>
                  <a:pt x="11739" y="18390"/>
                  <a:pt x="11726" y="18417"/>
                  <a:pt x="11714" y="18446"/>
                </a:cubicBezTo>
                <a:cubicBezTo>
                  <a:pt x="11703" y="18473"/>
                  <a:pt x="11693" y="18504"/>
                  <a:pt x="11684" y="18534"/>
                </a:cubicBezTo>
                <a:cubicBezTo>
                  <a:pt x="11682" y="18542"/>
                  <a:pt x="11680" y="18549"/>
                  <a:pt x="11678" y="18557"/>
                </a:cubicBezTo>
                <a:cubicBezTo>
                  <a:pt x="11672" y="18580"/>
                  <a:pt x="11665" y="18601"/>
                  <a:pt x="11660" y="18625"/>
                </a:cubicBezTo>
                <a:cubicBezTo>
                  <a:pt x="11658" y="18635"/>
                  <a:pt x="11656" y="18648"/>
                  <a:pt x="11654" y="18658"/>
                </a:cubicBezTo>
                <a:cubicBezTo>
                  <a:pt x="11648" y="18691"/>
                  <a:pt x="11643" y="18724"/>
                  <a:pt x="11639" y="18759"/>
                </a:cubicBezTo>
                <a:cubicBezTo>
                  <a:pt x="11633" y="18820"/>
                  <a:pt x="11625" y="18875"/>
                  <a:pt x="11616" y="18924"/>
                </a:cubicBezTo>
                <a:cubicBezTo>
                  <a:pt x="11608" y="18963"/>
                  <a:pt x="11602" y="18996"/>
                  <a:pt x="11592" y="19029"/>
                </a:cubicBezTo>
                <a:cubicBezTo>
                  <a:pt x="11589" y="19038"/>
                  <a:pt x="11583" y="19050"/>
                  <a:pt x="11580" y="19059"/>
                </a:cubicBezTo>
                <a:cubicBezTo>
                  <a:pt x="11577" y="19066"/>
                  <a:pt x="11577" y="19072"/>
                  <a:pt x="11574" y="19079"/>
                </a:cubicBezTo>
                <a:cubicBezTo>
                  <a:pt x="11569" y="19091"/>
                  <a:pt x="11564" y="19102"/>
                  <a:pt x="11559" y="19113"/>
                </a:cubicBezTo>
                <a:cubicBezTo>
                  <a:pt x="11556" y="19120"/>
                  <a:pt x="11551" y="19129"/>
                  <a:pt x="11547" y="19136"/>
                </a:cubicBezTo>
                <a:cubicBezTo>
                  <a:pt x="11541" y="19147"/>
                  <a:pt x="11533" y="19156"/>
                  <a:pt x="11526" y="19167"/>
                </a:cubicBezTo>
                <a:cubicBezTo>
                  <a:pt x="11523" y="19171"/>
                  <a:pt x="11521" y="19176"/>
                  <a:pt x="11517" y="19180"/>
                </a:cubicBezTo>
                <a:cubicBezTo>
                  <a:pt x="11508" y="19193"/>
                  <a:pt x="11499" y="19206"/>
                  <a:pt x="11488" y="19217"/>
                </a:cubicBezTo>
                <a:cubicBezTo>
                  <a:pt x="11486" y="19218"/>
                  <a:pt x="11483" y="19219"/>
                  <a:pt x="11482" y="19220"/>
                </a:cubicBezTo>
                <a:cubicBezTo>
                  <a:pt x="11467" y="19234"/>
                  <a:pt x="11456" y="19246"/>
                  <a:pt x="11440" y="19257"/>
                </a:cubicBezTo>
                <a:cubicBezTo>
                  <a:pt x="11412" y="19278"/>
                  <a:pt x="11379" y="19298"/>
                  <a:pt x="11342" y="19315"/>
                </a:cubicBezTo>
                <a:cubicBezTo>
                  <a:pt x="11321" y="19324"/>
                  <a:pt x="11297" y="19330"/>
                  <a:pt x="11273" y="19338"/>
                </a:cubicBezTo>
                <a:cubicBezTo>
                  <a:pt x="11239" y="19350"/>
                  <a:pt x="11199" y="19362"/>
                  <a:pt x="11157" y="19372"/>
                </a:cubicBezTo>
                <a:cubicBezTo>
                  <a:pt x="11099" y="19385"/>
                  <a:pt x="11037" y="19397"/>
                  <a:pt x="10964" y="19409"/>
                </a:cubicBezTo>
                <a:cubicBezTo>
                  <a:pt x="10820" y="19432"/>
                  <a:pt x="10711" y="19452"/>
                  <a:pt x="10624" y="19483"/>
                </a:cubicBezTo>
                <a:cubicBezTo>
                  <a:pt x="10603" y="19490"/>
                  <a:pt x="10583" y="19498"/>
                  <a:pt x="10565" y="19506"/>
                </a:cubicBezTo>
                <a:cubicBezTo>
                  <a:pt x="10546" y="19515"/>
                  <a:pt x="10527" y="19526"/>
                  <a:pt x="10511" y="19537"/>
                </a:cubicBezTo>
                <a:cubicBezTo>
                  <a:pt x="10497" y="19546"/>
                  <a:pt x="10485" y="19556"/>
                  <a:pt x="10473" y="19567"/>
                </a:cubicBezTo>
                <a:cubicBezTo>
                  <a:pt x="10469" y="19570"/>
                  <a:pt x="10464" y="19577"/>
                  <a:pt x="10461" y="19580"/>
                </a:cubicBezTo>
                <a:cubicBezTo>
                  <a:pt x="10453" y="19588"/>
                  <a:pt x="10447" y="19595"/>
                  <a:pt x="10440" y="19604"/>
                </a:cubicBezTo>
                <a:cubicBezTo>
                  <a:pt x="10436" y="19608"/>
                  <a:pt x="10431" y="19613"/>
                  <a:pt x="10428" y="19617"/>
                </a:cubicBezTo>
                <a:cubicBezTo>
                  <a:pt x="10418" y="19631"/>
                  <a:pt x="10409" y="19646"/>
                  <a:pt x="10401" y="19661"/>
                </a:cubicBezTo>
                <a:cubicBezTo>
                  <a:pt x="10382" y="19696"/>
                  <a:pt x="10366" y="19738"/>
                  <a:pt x="10353" y="19786"/>
                </a:cubicBezTo>
                <a:cubicBezTo>
                  <a:pt x="10346" y="19815"/>
                  <a:pt x="10339" y="19848"/>
                  <a:pt x="10333" y="19883"/>
                </a:cubicBezTo>
                <a:cubicBezTo>
                  <a:pt x="10324" y="19934"/>
                  <a:pt x="10315" y="19991"/>
                  <a:pt x="10309" y="20055"/>
                </a:cubicBezTo>
                <a:cubicBezTo>
                  <a:pt x="10301" y="20127"/>
                  <a:pt x="10295" y="20209"/>
                  <a:pt x="10288" y="20301"/>
                </a:cubicBezTo>
                <a:cubicBezTo>
                  <a:pt x="10277" y="20446"/>
                  <a:pt x="10275" y="20570"/>
                  <a:pt x="10279" y="20681"/>
                </a:cubicBezTo>
                <a:cubicBezTo>
                  <a:pt x="10283" y="20792"/>
                  <a:pt x="10294" y="20887"/>
                  <a:pt x="10315" y="20970"/>
                </a:cubicBezTo>
                <a:cubicBezTo>
                  <a:pt x="10335" y="21054"/>
                  <a:pt x="10365" y="21127"/>
                  <a:pt x="10404" y="21189"/>
                </a:cubicBezTo>
                <a:cubicBezTo>
                  <a:pt x="10443" y="21251"/>
                  <a:pt x="10492" y="21303"/>
                  <a:pt x="10550" y="21351"/>
                </a:cubicBezTo>
                <a:cubicBezTo>
                  <a:pt x="10572" y="21369"/>
                  <a:pt x="10595" y="21386"/>
                  <a:pt x="10618" y="21401"/>
                </a:cubicBezTo>
                <a:cubicBezTo>
                  <a:pt x="10645" y="21419"/>
                  <a:pt x="10673" y="21434"/>
                  <a:pt x="10702" y="21448"/>
                </a:cubicBezTo>
                <a:cubicBezTo>
                  <a:pt x="10712" y="21453"/>
                  <a:pt x="10721" y="21460"/>
                  <a:pt x="10732" y="21465"/>
                </a:cubicBezTo>
                <a:cubicBezTo>
                  <a:pt x="10751" y="21474"/>
                  <a:pt x="10771" y="21482"/>
                  <a:pt x="10791" y="21489"/>
                </a:cubicBezTo>
                <a:cubicBezTo>
                  <a:pt x="10800" y="21492"/>
                  <a:pt x="10809" y="21496"/>
                  <a:pt x="10818" y="21499"/>
                </a:cubicBezTo>
                <a:cubicBezTo>
                  <a:pt x="10839" y="21505"/>
                  <a:pt x="10860" y="21511"/>
                  <a:pt x="10880" y="21516"/>
                </a:cubicBezTo>
                <a:cubicBezTo>
                  <a:pt x="10890" y="21518"/>
                  <a:pt x="10898" y="21521"/>
                  <a:pt x="10907" y="21522"/>
                </a:cubicBezTo>
                <a:cubicBezTo>
                  <a:pt x="10935" y="21527"/>
                  <a:pt x="10962" y="21529"/>
                  <a:pt x="10988" y="21529"/>
                </a:cubicBezTo>
                <a:cubicBezTo>
                  <a:pt x="11032" y="21530"/>
                  <a:pt x="11074" y="21523"/>
                  <a:pt x="11107" y="21509"/>
                </a:cubicBezTo>
                <a:cubicBezTo>
                  <a:pt x="11173" y="21480"/>
                  <a:pt x="11280" y="21454"/>
                  <a:pt x="11401" y="21435"/>
                </a:cubicBezTo>
                <a:cubicBezTo>
                  <a:pt x="11522" y="21416"/>
                  <a:pt x="11659" y="21405"/>
                  <a:pt x="11776" y="21405"/>
                </a:cubicBezTo>
                <a:cubicBezTo>
                  <a:pt x="11881" y="21405"/>
                  <a:pt x="11958" y="21402"/>
                  <a:pt x="12018" y="21374"/>
                </a:cubicBezTo>
                <a:cubicBezTo>
                  <a:pt x="12032" y="21367"/>
                  <a:pt x="12047" y="21358"/>
                  <a:pt x="12059" y="21347"/>
                </a:cubicBezTo>
                <a:cubicBezTo>
                  <a:pt x="12071" y="21337"/>
                  <a:pt x="12085" y="21325"/>
                  <a:pt x="12095" y="21310"/>
                </a:cubicBezTo>
                <a:cubicBezTo>
                  <a:pt x="12105" y="21295"/>
                  <a:pt x="12113" y="21280"/>
                  <a:pt x="12122" y="21260"/>
                </a:cubicBezTo>
                <a:cubicBezTo>
                  <a:pt x="12139" y="21220"/>
                  <a:pt x="12153" y="21169"/>
                  <a:pt x="12163" y="21105"/>
                </a:cubicBezTo>
                <a:cubicBezTo>
                  <a:pt x="12169" y="21070"/>
                  <a:pt x="12174" y="21030"/>
                  <a:pt x="12178" y="20987"/>
                </a:cubicBezTo>
                <a:cubicBezTo>
                  <a:pt x="12185" y="20920"/>
                  <a:pt x="12190" y="20839"/>
                  <a:pt x="12193" y="20748"/>
                </a:cubicBezTo>
                <a:cubicBezTo>
                  <a:pt x="12198" y="20628"/>
                  <a:pt x="12201" y="20493"/>
                  <a:pt x="12202" y="20324"/>
                </a:cubicBezTo>
                <a:cubicBezTo>
                  <a:pt x="12203" y="20174"/>
                  <a:pt x="12202" y="20004"/>
                  <a:pt x="12202" y="19809"/>
                </a:cubicBezTo>
                <a:cubicBezTo>
                  <a:pt x="12202" y="19663"/>
                  <a:pt x="12201" y="19531"/>
                  <a:pt x="12199" y="19409"/>
                </a:cubicBezTo>
                <a:cubicBezTo>
                  <a:pt x="12199" y="19363"/>
                  <a:pt x="12200" y="19324"/>
                  <a:pt x="12199" y="19281"/>
                </a:cubicBezTo>
                <a:cubicBezTo>
                  <a:pt x="12198" y="19209"/>
                  <a:pt x="12195" y="19136"/>
                  <a:pt x="12193" y="19072"/>
                </a:cubicBezTo>
                <a:cubicBezTo>
                  <a:pt x="12192" y="19031"/>
                  <a:pt x="12189" y="18995"/>
                  <a:pt x="12187" y="18958"/>
                </a:cubicBezTo>
                <a:cubicBezTo>
                  <a:pt x="12184" y="18901"/>
                  <a:pt x="12182" y="18846"/>
                  <a:pt x="12178" y="18796"/>
                </a:cubicBezTo>
                <a:cubicBezTo>
                  <a:pt x="12176" y="18763"/>
                  <a:pt x="12172" y="18732"/>
                  <a:pt x="12169" y="18702"/>
                </a:cubicBezTo>
                <a:cubicBezTo>
                  <a:pt x="12165" y="18660"/>
                  <a:pt x="12162" y="18623"/>
                  <a:pt x="12157" y="18588"/>
                </a:cubicBezTo>
                <a:cubicBezTo>
                  <a:pt x="12153" y="18554"/>
                  <a:pt x="12148" y="18519"/>
                  <a:pt x="12143" y="18490"/>
                </a:cubicBezTo>
                <a:cubicBezTo>
                  <a:pt x="12141" y="18482"/>
                  <a:pt x="12138" y="18474"/>
                  <a:pt x="12137" y="18466"/>
                </a:cubicBezTo>
                <a:cubicBezTo>
                  <a:pt x="12128" y="18428"/>
                  <a:pt x="12120" y="18395"/>
                  <a:pt x="12110" y="18366"/>
                </a:cubicBezTo>
                <a:cubicBezTo>
                  <a:pt x="12107" y="18356"/>
                  <a:pt x="12104" y="18347"/>
                  <a:pt x="12101" y="18339"/>
                </a:cubicBezTo>
                <a:cubicBezTo>
                  <a:pt x="12099" y="18333"/>
                  <a:pt x="12094" y="18327"/>
                  <a:pt x="12092" y="18322"/>
                </a:cubicBezTo>
                <a:cubicBezTo>
                  <a:pt x="12087" y="18311"/>
                  <a:pt x="12082" y="18300"/>
                  <a:pt x="12077" y="18291"/>
                </a:cubicBezTo>
                <a:cubicBezTo>
                  <a:pt x="12075" y="18287"/>
                  <a:pt x="12074" y="18285"/>
                  <a:pt x="12071" y="18281"/>
                </a:cubicBezTo>
                <a:cubicBezTo>
                  <a:pt x="12066" y="18273"/>
                  <a:pt x="12059" y="18264"/>
                  <a:pt x="12053" y="18258"/>
                </a:cubicBezTo>
                <a:cubicBezTo>
                  <a:pt x="12050" y="18254"/>
                  <a:pt x="12048" y="18251"/>
                  <a:pt x="12044" y="18248"/>
                </a:cubicBezTo>
                <a:cubicBezTo>
                  <a:pt x="12036" y="18239"/>
                  <a:pt x="12027" y="18233"/>
                  <a:pt x="12018" y="18228"/>
                </a:cubicBezTo>
                <a:cubicBezTo>
                  <a:pt x="12007" y="18222"/>
                  <a:pt x="11996" y="18217"/>
                  <a:pt x="11985" y="18214"/>
                </a:cubicBezTo>
                <a:cubicBezTo>
                  <a:pt x="11973" y="18211"/>
                  <a:pt x="11962" y="18211"/>
                  <a:pt x="11949" y="18211"/>
                </a:cubicBezTo>
                <a:close/>
                <a:moveTo>
                  <a:pt x="13000" y="18211"/>
                </a:moveTo>
                <a:cubicBezTo>
                  <a:pt x="12965" y="18211"/>
                  <a:pt x="12933" y="18214"/>
                  <a:pt x="12905" y="18221"/>
                </a:cubicBezTo>
                <a:cubicBezTo>
                  <a:pt x="12863" y="18231"/>
                  <a:pt x="12827" y="18248"/>
                  <a:pt x="12800" y="18271"/>
                </a:cubicBezTo>
                <a:cubicBezTo>
                  <a:pt x="12792" y="18279"/>
                  <a:pt x="12784" y="18289"/>
                  <a:pt x="12777" y="18298"/>
                </a:cubicBezTo>
                <a:cubicBezTo>
                  <a:pt x="12769" y="18307"/>
                  <a:pt x="12764" y="18315"/>
                  <a:pt x="12759" y="18325"/>
                </a:cubicBezTo>
                <a:cubicBezTo>
                  <a:pt x="12753" y="18335"/>
                  <a:pt x="12747" y="18344"/>
                  <a:pt x="12744" y="18355"/>
                </a:cubicBezTo>
                <a:cubicBezTo>
                  <a:pt x="12730" y="18399"/>
                  <a:pt x="12732" y="18452"/>
                  <a:pt x="12750" y="18507"/>
                </a:cubicBezTo>
                <a:cubicBezTo>
                  <a:pt x="12756" y="18525"/>
                  <a:pt x="12764" y="18542"/>
                  <a:pt x="12774" y="18561"/>
                </a:cubicBezTo>
                <a:cubicBezTo>
                  <a:pt x="12776" y="18566"/>
                  <a:pt x="12777" y="18572"/>
                  <a:pt x="12780" y="18578"/>
                </a:cubicBezTo>
                <a:cubicBezTo>
                  <a:pt x="12790" y="18596"/>
                  <a:pt x="12801" y="18616"/>
                  <a:pt x="12815" y="18635"/>
                </a:cubicBezTo>
                <a:cubicBezTo>
                  <a:pt x="12826" y="18649"/>
                  <a:pt x="12838" y="18661"/>
                  <a:pt x="12851" y="18675"/>
                </a:cubicBezTo>
                <a:cubicBezTo>
                  <a:pt x="12902" y="18733"/>
                  <a:pt x="12955" y="18770"/>
                  <a:pt x="13003" y="18790"/>
                </a:cubicBezTo>
                <a:cubicBezTo>
                  <a:pt x="13015" y="18794"/>
                  <a:pt x="13024" y="18800"/>
                  <a:pt x="13036" y="18803"/>
                </a:cubicBezTo>
                <a:cubicBezTo>
                  <a:pt x="13047" y="18806"/>
                  <a:pt x="13060" y="18806"/>
                  <a:pt x="13071" y="18806"/>
                </a:cubicBezTo>
                <a:cubicBezTo>
                  <a:pt x="13082" y="18807"/>
                  <a:pt x="13094" y="18805"/>
                  <a:pt x="13104" y="18803"/>
                </a:cubicBezTo>
                <a:cubicBezTo>
                  <a:pt x="13115" y="18801"/>
                  <a:pt x="13124" y="18800"/>
                  <a:pt x="13134" y="18796"/>
                </a:cubicBezTo>
                <a:cubicBezTo>
                  <a:pt x="13146" y="18791"/>
                  <a:pt x="13158" y="18785"/>
                  <a:pt x="13170" y="18776"/>
                </a:cubicBezTo>
                <a:cubicBezTo>
                  <a:pt x="13173" y="18774"/>
                  <a:pt x="13175" y="18769"/>
                  <a:pt x="13179" y="18766"/>
                </a:cubicBezTo>
                <a:cubicBezTo>
                  <a:pt x="13189" y="18756"/>
                  <a:pt x="13199" y="18746"/>
                  <a:pt x="13208" y="18732"/>
                </a:cubicBezTo>
                <a:cubicBezTo>
                  <a:pt x="13222" y="18712"/>
                  <a:pt x="13235" y="18690"/>
                  <a:pt x="13244" y="18662"/>
                </a:cubicBezTo>
                <a:cubicBezTo>
                  <a:pt x="13248" y="18647"/>
                  <a:pt x="13253" y="18630"/>
                  <a:pt x="13256" y="18615"/>
                </a:cubicBezTo>
                <a:cubicBezTo>
                  <a:pt x="13262" y="18583"/>
                  <a:pt x="13265" y="18549"/>
                  <a:pt x="13265" y="18510"/>
                </a:cubicBezTo>
                <a:cubicBezTo>
                  <a:pt x="13265" y="18469"/>
                  <a:pt x="13257" y="18428"/>
                  <a:pt x="13244" y="18392"/>
                </a:cubicBezTo>
                <a:cubicBezTo>
                  <a:pt x="13231" y="18357"/>
                  <a:pt x="13208" y="18325"/>
                  <a:pt x="13184" y="18298"/>
                </a:cubicBezTo>
                <a:cubicBezTo>
                  <a:pt x="13172" y="18285"/>
                  <a:pt x="13160" y="18272"/>
                  <a:pt x="13146" y="18261"/>
                </a:cubicBezTo>
                <a:cubicBezTo>
                  <a:pt x="13138" y="18255"/>
                  <a:pt x="13130" y="18253"/>
                  <a:pt x="13122" y="18248"/>
                </a:cubicBezTo>
                <a:cubicBezTo>
                  <a:pt x="13115" y="18244"/>
                  <a:pt x="13108" y="18238"/>
                  <a:pt x="13101" y="18234"/>
                </a:cubicBezTo>
                <a:cubicBezTo>
                  <a:pt x="13069" y="18219"/>
                  <a:pt x="13036" y="18211"/>
                  <a:pt x="13000" y="18211"/>
                </a:cubicBezTo>
                <a:close/>
                <a:moveTo>
                  <a:pt x="20338" y="18211"/>
                </a:moveTo>
                <a:cubicBezTo>
                  <a:pt x="20331" y="18211"/>
                  <a:pt x="20326" y="18212"/>
                  <a:pt x="20320" y="18217"/>
                </a:cubicBezTo>
                <a:cubicBezTo>
                  <a:pt x="20308" y="18228"/>
                  <a:pt x="20296" y="18249"/>
                  <a:pt x="20284" y="18278"/>
                </a:cubicBezTo>
                <a:cubicBezTo>
                  <a:pt x="20279" y="18293"/>
                  <a:pt x="20272" y="18309"/>
                  <a:pt x="20266" y="18329"/>
                </a:cubicBezTo>
                <a:cubicBezTo>
                  <a:pt x="20257" y="18364"/>
                  <a:pt x="20248" y="18410"/>
                  <a:pt x="20240" y="18460"/>
                </a:cubicBezTo>
                <a:cubicBezTo>
                  <a:pt x="20237" y="18473"/>
                  <a:pt x="20236" y="18486"/>
                  <a:pt x="20234" y="18500"/>
                </a:cubicBezTo>
                <a:cubicBezTo>
                  <a:pt x="20227" y="18539"/>
                  <a:pt x="20221" y="18582"/>
                  <a:pt x="20216" y="18628"/>
                </a:cubicBezTo>
                <a:cubicBezTo>
                  <a:pt x="20214" y="18646"/>
                  <a:pt x="20212" y="18663"/>
                  <a:pt x="20210" y="18682"/>
                </a:cubicBezTo>
                <a:cubicBezTo>
                  <a:pt x="20203" y="18747"/>
                  <a:pt x="20195" y="18818"/>
                  <a:pt x="20189" y="18894"/>
                </a:cubicBezTo>
                <a:cubicBezTo>
                  <a:pt x="20181" y="19004"/>
                  <a:pt x="20176" y="19127"/>
                  <a:pt x="20171" y="19257"/>
                </a:cubicBezTo>
                <a:cubicBezTo>
                  <a:pt x="20170" y="19296"/>
                  <a:pt x="20169" y="19338"/>
                  <a:pt x="20168" y="19379"/>
                </a:cubicBezTo>
                <a:cubicBezTo>
                  <a:pt x="20164" y="19515"/>
                  <a:pt x="20159" y="19657"/>
                  <a:pt x="20159" y="19809"/>
                </a:cubicBezTo>
                <a:cubicBezTo>
                  <a:pt x="20159" y="19959"/>
                  <a:pt x="20164" y="20096"/>
                  <a:pt x="20168" y="20230"/>
                </a:cubicBezTo>
                <a:cubicBezTo>
                  <a:pt x="20169" y="20270"/>
                  <a:pt x="20170" y="20309"/>
                  <a:pt x="20171" y="20348"/>
                </a:cubicBezTo>
                <a:cubicBezTo>
                  <a:pt x="20176" y="20475"/>
                  <a:pt x="20181" y="20596"/>
                  <a:pt x="20189" y="20705"/>
                </a:cubicBezTo>
                <a:cubicBezTo>
                  <a:pt x="20189" y="20710"/>
                  <a:pt x="20189" y="20716"/>
                  <a:pt x="20189" y="20721"/>
                </a:cubicBezTo>
                <a:cubicBezTo>
                  <a:pt x="20195" y="20806"/>
                  <a:pt x="20202" y="20886"/>
                  <a:pt x="20210" y="20957"/>
                </a:cubicBezTo>
                <a:cubicBezTo>
                  <a:pt x="20225" y="21099"/>
                  <a:pt x="20245" y="21210"/>
                  <a:pt x="20266" y="21287"/>
                </a:cubicBezTo>
                <a:cubicBezTo>
                  <a:pt x="20272" y="21306"/>
                  <a:pt x="20279" y="21323"/>
                  <a:pt x="20284" y="21337"/>
                </a:cubicBezTo>
                <a:cubicBezTo>
                  <a:pt x="20296" y="21367"/>
                  <a:pt x="20308" y="21388"/>
                  <a:pt x="20320" y="21398"/>
                </a:cubicBezTo>
                <a:cubicBezTo>
                  <a:pt x="20326" y="21403"/>
                  <a:pt x="20331" y="21405"/>
                  <a:pt x="20338" y="21405"/>
                </a:cubicBezTo>
                <a:cubicBezTo>
                  <a:pt x="20344" y="21405"/>
                  <a:pt x="20349" y="21403"/>
                  <a:pt x="20356" y="21398"/>
                </a:cubicBezTo>
                <a:cubicBezTo>
                  <a:pt x="20364" y="21391"/>
                  <a:pt x="20372" y="21380"/>
                  <a:pt x="20379" y="21364"/>
                </a:cubicBezTo>
                <a:cubicBezTo>
                  <a:pt x="20381" y="21360"/>
                  <a:pt x="20383" y="21355"/>
                  <a:pt x="20385" y="21351"/>
                </a:cubicBezTo>
                <a:cubicBezTo>
                  <a:pt x="20393" y="21333"/>
                  <a:pt x="20402" y="21312"/>
                  <a:pt x="20409" y="21287"/>
                </a:cubicBezTo>
                <a:cubicBezTo>
                  <a:pt x="20420" y="21248"/>
                  <a:pt x="20430" y="21201"/>
                  <a:pt x="20439" y="21145"/>
                </a:cubicBezTo>
                <a:cubicBezTo>
                  <a:pt x="20444" y="21117"/>
                  <a:pt x="20447" y="21083"/>
                  <a:pt x="20451" y="21051"/>
                </a:cubicBezTo>
                <a:cubicBezTo>
                  <a:pt x="20456" y="21013"/>
                  <a:pt x="20461" y="20977"/>
                  <a:pt x="20466" y="20933"/>
                </a:cubicBezTo>
                <a:cubicBezTo>
                  <a:pt x="20480" y="20796"/>
                  <a:pt x="20493" y="20632"/>
                  <a:pt x="20502" y="20449"/>
                </a:cubicBezTo>
                <a:cubicBezTo>
                  <a:pt x="20510" y="20255"/>
                  <a:pt x="20513" y="20042"/>
                  <a:pt x="20513" y="19809"/>
                </a:cubicBezTo>
                <a:cubicBezTo>
                  <a:pt x="20513" y="19693"/>
                  <a:pt x="20513" y="19580"/>
                  <a:pt x="20510" y="19473"/>
                </a:cubicBezTo>
                <a:cubicBezTo>
                  <a:pt x="20508" y="19365"/>
                  <a:pt x="20506" y="19263"/>
                  <a:pt x="20502" y="19167"/>
                </a:cubicBezTo>
                <a:cubicBezTo>
                  <a:pt x="20493" y="18973"/>
                  <a:pt x="20481" y="18800"/>
                  <a:pt x="20466" y="18658"/>
                </a:cubicBezTo>
                <a:cubicBezTo>
                  <a:pt x="20458" y="18588"/>
                  <a:pt x="20448" y="18525"/>
                  <a:pt x="20439" y="18470"/>
                </a:cubicBezTo>
                <a:cubicBezTo>
                  <a:pt x="20430" y="18414"/>
                  <a:pt x="20420" y="18367"/>
                  <a:pt x="20409" y="18329"/>
                </a:cubicBezTo>
                <a:cubicBezTo>
                  <a:pt x="20388" y="18252"/>
                  <a:pt x="20364" y="18211"/>
                  <a:pt x="20338" y="18211"/>
                </a:cubicBezTo>
                <a:close/>
                <a:moveTo>
                  <a:pt x="14985" y="18275"/>
                </a:moveTo>
                <a:cubicBezTo>
                  <a:pt x="14946" y="18276"/>
                  <a:pt x="14908" y="18280"/>
                  <a:pt x="14869" y="18285"/>
                </a:cubicBezTo>
                <a:cubicBezTo>
                  <a:pt x="14868" y="18285"/>
                  <a:pt x="14865" y="18288"/>
                  <a:pt x="14863" y="18288"/>
                </a:cubicBezTo>
                <a:cubicBezTo>
                  <a:pt x="14856" y="18289"/>
                  <a:pt x="14847" y="18290"/>
                  <a:pt x="14840" y="18291"/>
                </a:cubicBezTo>
                <a:cubicBezTo>
                  <a:pt x="14838" y="18292"/>
                  <a:pt x="14838" y="18291"/>
                  <a:pt x="14837" y="18291"/>
                </a:cubicBezTo>
                <a:cubicBezTo>
                  <a:pt x="14810" y="18296"/>
                  <a:pt x="14785" y="18299"/>
                  <a:pt x="14759" y="18305"/>
                </a:cubicBezTo>
                <a:cubicBezTo>
                  <a:pt x="14746" y="18308"/>
                  <a:pt x="14731" y="18315"/>
                  <a:pt x="14718" y="18318"/>
                </a:cubicBezTo>
                <a:cubicBezTo>
                  <a:pt x="14694" y="18325"/>
                  <a:pt x="14671" y="18330"/>
                  <a:pt x="14649" y="18339"/>
                </a:cubicBezTo>
                <a:cubicBezTo>
                  <a:pt x="14648" y="18339"/>
                  <a:pt x="14647" y="18338"/>
                  <a:pt x="14646" y="18339"/>
                </a:cubicBezTo>
                <a:cubicBezTo>
                  <a:pt x="14635" y="18343"/>
                  <a:pt x="14624" y="18347"/>
                  <a:pt x="14613" y="18352"/>
                </a:cubicBezTo>
                <a:cubicBezTo>
                  <a:pt x="14613" y="18352"/>
                  <a:pt x="14611" y="18352"/>
                  <a:pt x="14610" y="18352"/>
                </a:cubicBezTo>
                <a:cubicBezTo>
                  <a:pt x="14578" y="18366"/>
                  <a:pt x="14547" y="18382"/>
                  <a:pt x="14518" y="18399"/>
                </a:cubicBezTo>
                <a:cubicBezTo>
                  <a:pt x="14484" y="18420"/>
                  <a:pt x="14452" y="18443"/>
                  <a:pt x="14423" y="18466"/>
                </a:cubicBezTo>
                <a:cubicBezTo>
                  <a:pt x="14417" y="18471"/>
                  <a:pt x="14413" y="18475"/>
                  <a:pt x="14408" y="18480"/>
                </a:cubicBezTo>
                <a:cubicBezTo>
                  <a:pt x="14380" y="18503"/>
                  <a:pt x="14354" y="18526"/>
                  <a:pt x="14331" y="18551"/>
                </a:cubicBezTo>
                <a:cubicBezTo>
                  <a:pt x="14326" y="18555"/>
                  <a:pt x="14323" y="18559"/>
                  <a:pt x="14319" y="18564"/>
                </a:cubicBezTo>
                <a:cubicBezTo>
                  <a:pt x="14300" y="18585"/>
                  <a:pt x="14281" y="18609"/>
                  <a:pt x="14265" y="18631"/>
                </a:cubicBezTo>
                <a:cubicBezTo>
                  <a:pt x="14260" y="18638"/>
                  <a:pt x="14255" y="18645"/>
                  <a:pt x="14250" y="18652"/>
                </a:cubicBezTo>
                <a:cubicBezTo>
                  <a:pt x="14233" y="18678"/>
                  <a:pt x="14219" y="18705"/>
                  <a:pt x="14206" y="18732"/>
                </a:cubicBezTo>
                <a:cubicBezTo>
                  <a:pt x="14202" y="18740"/>
                  <a:pt x="14200" y="18745"/>
                  <a:pt x="14197" y="18753"/>
                </a:cubicBezTo>
                <a:cubicBezTo>
                  <a:pt x="14184" y="18782"/>
                  <a:pt x="14173" y="18813"/>
                  <a:pt x="14164" y="18843"/>
                </a:cubicBezTo>
                <a:cubicBezTo>
                  <a:pt x="14144" y="18913"/>
                  <a:pt x="14133" y="18984"/>
                  <a:pt x="14134" y="19059"/>
                </a:cubicBezTo>
                <a:cubicBezTo>
                  <a:pt x="14135" y="19133"/>
                  <a:pt x="14148" y="19211"/>
                  <a:pt x="14170" y="19288"/>
                </a:cubicBezTo>
                <a:cubicBezTo>
                  <a:pt x="14192" y="19364"/>
                  <a:pt x="14225" y="19441"/>
                  <a:pt x="14268" y="19517"/>
                </a:cubicBezTo>
                <a:cubicBezTo>
                  <a:pt x="14311" y="19592"/>
                  <a:pt x="14363" y="19663"/>
                  <a:pt x="14426" y="19735"/>
                </a:cubicBezTo>
                <a:cubicBezTo>
                  <a:pt x="14457" y="19771"/>
                  <a:pt x="14491" y="19808"/>
                  <a:pt x="14527" y="19843"/>
                </a:cubicBezTo>
                <a:cubicBezTo>
                  <a:pt x="14564" y="19877"/>
                  <a:pt x="14602" y="19911"/>
                  <a:pt x="14643" y="19944"/>
                </a:cubicBezTo>
                <a:cubicBezTo>
                  <a:pt x="14685" y="19977"/>
                  <a:pt x="14728" y="20008"/>
                  <a:pt x="14774" y="20038"/>
                </a:cubicBezTo>
                <a:cubicBezTo>
                  <a:pt x="14838" y="20080"/>
                  <a:pt x="14895" y="20122"/>
                  <a:pt x="14947" y="20163"/>
                </a:cubicBezTo>
                <a:cubicBezTo>
                  <a:pt x="14957" y="20171"/>
                  <a:pt x="14967" y="20178"/>
                  <a:pt x="14977" y="20186"/>
                </a:cubicBezTo>
                <a:cubicBezTo>
                  <a:pt x="15026" y="20226"/>
                  <a:pt x="15072" y="20267"/>
                  <a:pt x="15110" y="20304"/>
                </a:cubicBezTo>
                <a:cubicBezTo>
                  <a:pt x="15139" y="20332"/>
                  <a:pt x="15163" y="20359"/>
                  <a:pt x="15185" y="20385"/>
                </a:cubicBezTo>
                <a:cubicBezTo>
                  <a:pt x="15188" y="20389"/>
                  <a:pt x="15191" y="20391"/>
                  <a:pt x="15194" y="20395"/>
                </a:cubicBezTo>
                <a:cubicBezTo>
                  <a:pt x="15209" y="20414"/>
                  <a:pt x="15223" y="20431"/>
                  <a:pt x="15236" y="20449"/>
                </a:cubicBezTo>
                <a:cubicBezTo>
                  <a:pt x="15241" y="20457"/>
                  <a:pt x="15245" y="20467"/>
                  <a:pt x="15250" y="20476"/>
                </a:cubicBezTo>
                <a:cubicBezTo>
                  <a:pt x="15259" y="20490"/>
                  <a:pt x="15267" y="20502"/>
                  <a:pt x="15274" y="20516"/>
                </a:cubicBezTo>
                <a:cubicBezTo>
                  <a:pt x="15278" y="20523"/>
                  <a:pt x="15283" y="20532"/>
                  <a:pt x="15286" y="20540"/>
                </a:cubicBezTo>
                <a:cubicBezTo>
                  <a:pt x="15295" y="20560"/>
                  <a:pt x="15300" y="20578"/>
                  <a:pt x="15304" y="20597"/>
                </a:cubicBezTo>
                <a:cubicBezTo>
                  <a:pt x="15308" y="20618"/>
                  <a:pt x="15312" y="20638"/>
                  <a:pt x="15310" y="20657"/>
                </a:cubicBezTo>
                <a:cubicBezTo>
                  <a:pt x="15308" y="20677"/>
                  <a:pt x="15303" y="20694"/>
                  <a:pt x="15295" y="20711"/>
                </a:cubicBezTo>
                <a:cubicBezTo>
                  <a:pt x="15287" y="20728"/>
                  <a:pt x="15276" y="20744"/>
                  <a:pt x="15262" y="20758"/>
                </a:cubicBezTo>
                <a:cubicBezTo>
                  <a:pt x="15250" y="20771"/>
                  <a:pt x="15237" y="20784"/>
                  <a:pt x="15221" y="20795"/>
                </a:cubicBezTo>
                <a:cubicBezTo>
                  <a:pt x="15215" y="20799"/>
                  <a:pt x="15209" y="20802"/>
                  <a:pt x="15203" y="20806"/>
                </a:cubicBezTo>
                <a:cubicBezTo>
                  <a:pt x="15190" y="20813"/>
                  <a:pt x="15176" y="20819"/>
                  <a:pt x="15161" y="20826"/>
                </a:cubicBezTo>
                <a:cubicBezTo>
                  <a:pt x="15154" y="20829"/>
                  <a:pt x="15148" y="20833"/>
                  <a:pt x="15140" y="20836"/>
                </a:cubicBezTo>
                <a:cubicBezTo>
                  <a:pt x="15117" y="20844"/>
                  <a:pt x="15091" y="20850"/>
                  <a:pt x="15063" y="20856"/>
                </a:cubicBezTo>
                <a:cubicBezTo>
                  <a:pt x="15001" y="20869"/>
                  <a:pt x="14928" y="20878"/>
                  <a:pt x="14843" y="20880"/>
                </a:cubicBezTo>
                <a:cubicBezTo>
                  <a:pt x="14800" y="20880"/>
                  <a:pt x="14751" y="20879"/>
                  <a:pt x="14703" y="20876"/>
                </a:cubicBezTo>
                <a:cubicBezTo>
                  <a:pt x="14665" y="20874"/>
                  <a:pt x="14630" y="20875"/>
                  <a:pt x="14595" y="20876"/>
                </a:cubicBezTo>
                <a:cubicBezTo>
                  <a:pt x="14527" y="20880"/>
                  <a:pt x="14465" y="20891"/>
                  <a:pt x="14411" y="20906"/>
                </a:cubicBezTo>
                <a:cubicBezTo>
                  <a:pt x="14384" y="20914"/>
                  <a:pt x="14357" y="20923"/>
                  <a:pt x="14334" y="20933"/>
                </a:cubicBezTo>
                <a:cubicBezTo>
                  <a:pt x="14286" y="20954"/>
                  <a:pt x="14248" y="20979"/>
                  <a:pt x="14217" y="21007"/>
                </a:cubicBezTo>
                <a:cubicBezTo>
                  <a:pt x="14202" y="21022"/>
                  <a:pt x="14187" y="21036"/>
                  <a:pt x="14176" y="21051"/>
                </a:cubicBezTo>
                <a:cubicBezTo>
                  <a:pt x="14153" y="21082"/>
                  <a:pt x="14142" y="21115"/>
                  <a:pt x="14137" y="21149"/>
                </a:cubicBezTo>
                <a:cubicBezTo>
                  <a:pt x="14132" y="21183"/>
                  <a:pt x="14137" y="21219"/>
                  <a:pt x="14152" y="21253"/>
                </a:cubicBezTo>
                <a:cubicBezTo>
                  <a:pt x="14159" y="21270"/>
                  <a:pt x="14169" y="21287"/>
                  <a:pt x="14182" y="21304"/>
                </a:cubicBezTo>
                <a:cubicBezTo>
                  <a:pt x="14194" y="21320"/>
                  <a:pt x="14209" y="21335"/>
                  <a:pt x="14226" y="21351"/>
                </a:cubicBezTo>
                <a:cubicBezTo>
                  <a:pt x="14262" y="21381"/>
                  <a:pt x="14306" y="21410"/>
                  <a:pt x="14363" y="21435"/>
                </a:cubicBezTo>
                <a:cubicBezTo>
                  <a:pt x="14392" y="21447"/>
                  <a:pt x="14424" y="21458"/>
                  <a:pt x="14459" y="21469"/>
                </a:cubicBezTo>
                <a:cubicBezTo>
                  <a:pt x="14527" y="21489"/>
                  <a:pt x="14587" y="21505"/>
                  <a:pt x="14643" y="21519"/>
                </a:cubicBezTo>
                <a:cubicBezTo>
                  <a:pt x="14693" y="21532"/>
                  <a:pt x="14740" y="21542"/>
                  <a:pt x="14783" y="21549"/>
                </a:cubicBezTo>
                <a:cubicBezTo>
                  <a:pt x="14793" y="21551"/>
                  <a:pt x="14803" y="21554"/>
                  <a:pt x="14813" y="21556"/>
                </a:cubicBezTo>
                <a:cubicBezTo>
                  <a:pt x="14853" y="21562"/>
                  <a:pt x="14888" y="21565"/>
                  <a:pt x="14923" y="21566"/>
                </a:cubicBezTo>
                <a:cubicBezTo>
                  <a:pt x="14946" y="21567"/>
                  <a:pt x="14967" y="21567"/>
                  <a:pt x="14988" y="21566"/>
                </a:cubicBezTo>
                <a:cubicBezTo>
                  <a:pt x="15008" y="21565"/>
                  <a:pt x="15026" y="21562"/>
                  <a:pt x="15045" y="21559"/>
                </a:cubicBezTo>
                <a:cubicBezTo>
                  <a:pt x="15063" y="21556"/>
                  <a:pt x="15083" y="21554"/>
                  <a:pt x="15102" y="21549"/>
                </a:cubicBezTo>
                <a:cubicBezTo>
                  <a:pt x="15123" y="21543"/>
                  <a:pt x="15145" y="21535"/>
                  <a:pt x="15167" y="21526"/>
                </a:cubicBezTo>
                <a:cubicBezTo>
                  <a:pt x="15199" y="21513"/>
                  <a:pt x="15231" y="21498"/>
                  <a:pt x="15265" y="21479"/>
                </a:cubicBezTo>
                <a:cubicBezTo>
                  <a:pt x="15341" y="21435"/>
                  <a:pt x="15424" y="21373"/>
                  <a:pt x="15524" y="21294"/>
                </a:cubicBezTo>
                <a:cubicBezTo>
                  <a:pt x="15562" y="21264"/>
                  <a:pt x="15597" y="21236"/>
                  <a:pt x="15628" y="21206"/>
                </a:cubicBezTo>
                <a:cubicBezTo>
                  <a:pt x="15660" y="21176"/>
                  <a:pt x="15688" y="21142"/>
                  <a:pt x="15715" y="21112"/>
                </a:cubicBezTo>
                <a:cubicBezTo>
                  <a:pt x="15741" y="21081"/>
                  <a:pt x="15765" y="21052"/>
                  <a:pt x="15786" y="21021"/>
                </a:cubicBezTo>
                <a:cubicBezTo>
                  <a:pt x="15807" y="20989"/>
                  <a:pt x="15825" y="20958"/>
                  <a:pt x="15840" y="20927"/>
                </a:cubicBezTo>
                <a:cubicBezTo>
                  <a:pt x="15855" y="20895"/>
                  <a:pt x="15869" y="20864"/>
                  <a:pt x="15879" y="20832"/>
                </a:cubicBezTo>
                <a:cubicBezTo>
                  <a:pt x="15888" y="20800"/>
                  <a:pt x="15895" y="20767"/>
                  <a:pt x="15899" y="20735"/>
                </a:cubicBezTo>
                <a:cubicBezTo>
                  <a:pt x="15908" y="20670"/>
                  <a:pt x="15904" y="20603"/>
                  <a:pt x="15890" y="20536"/>
                </a:cubicBezTo>
                <a:cubicBezTo>
                  <a:pt x="15877" y="20470"/>
                  <a:pt x="15852" y="20403"/>
                  <a:pt x="15816" y="20334"/>
                </a:cubicBezTo>
                <a:cubicBezTo>
                  <a:pt x="15800" y="20304"/>
                  <a:pt x="15782" y="20274"/>
                  <a:pt x="15762" y="20243"/>
                </a:cubicBezTo>
                <a:cubicBezTo>
                  <a:pt x="15755" y="20232"/>
                  <a:pt x="15747" y="20221"/>
                  <a:pt x="15739" y="20210"/>
                </a:cubicBezTo>
                <a:cubicBezTo>
                  <a:pt x="15725" y="20190"/>
                  <a:pt x="15710" y="20169"/>
                  <a:pt x="15694" y="20149"/>
                </a:cubicBezTo>
                <a:cubicBezTo>
                  <a:pt x="15684" y="20137"/>
                  <a:pt x="15672" y="20125"/>
                  <a:pt x="15661" y="20112"/>
                </a:cubicBezTo>
                <a:cubicBezTo>
                  <a:pt x="15641" y="20088"/>
                  <a:pt x="15619" y="20063"/>
                  <a:pt x="15596" y="20038"/>
                </a:cubicBezTo>
                <a:cubicBezTo>
                  <a:pt x="15590" y="20032"/>
                  <a:pt x="15587" y="20027"/>
                  <a:pt x="15581" y="20021"/>
                </a:cubicBezTo>
                <a:cubicBezTo>
                  <a:pt x="15575" y="20016"/>
                  <a:pt x="15569" y="20010"/>
                  <a:pt x="15563" y="20005"/>
                </a:cubicBezTo>
                <a:cubicBezTo>
                  <a:pt x="15537" y="19978"/>
                  <a:pt x="15509" y="19953"/>
                  <a:pt x="15480" y="19927"/>
                </a:cubicBezTo>
                <a:cubicBezTo>
                  <a:pt x="15470" y="19918"/>
                  <a:pt x="15460" y="19906"/>
                  <a:pt x="15450" y="19897"/>
                </a:cubicBezTo>
                <a:cubicBezTo>
                  <a:pt x="15429" y="19878"/>
                  <a:pt x="15404" y="19862"/>
                  <a:pt x="15381" y="19843"/>
                </a:cubicBezTo>
                <a:cubicBezTo>
                  <a:pt x="15324" y="19795"/>
                  <a:pt x="15264" y="19746"/>
                  <a:pt x="15197" y="19698"/>
                </a:cubicBezTo>
                <a:cubicBezTo>
                  <a:pt x="15112" y="19638"/>
                  <a:pt x="15038" y="19584"/>
                  <a:pt x="14974" y="19533"/>
                </a:cubicBezTo>
                <a:cubicBezTo>
                  <a:pt x="14928" y="19498"/>
                  <a:pt x="14885" y="19464"/>
                  <a:pt x="14849" y="19432"/>
                </a:cubicBezTo>
                <a:cubicBezTo>
                  <a:pt x="14844" y="19428"/>
                  <a:pt x="14841" y="19426"/>
                  <a:pt x="14837" y="19422"/>
                </a:cubicBezTo>
                <a:cubicBezTo>
                  <a:pt x="14800" y="19391"/>
                  <a:pt x="14768" y="19359"/>
                  <a:pt x="14741" y="19331"/>
                </a:cubicBezTo>
                <a:cubicBezTo>
                  <a:pt x="14736" y="19326"/>
                  <a:pt x="14731" y="19323"/>
                  <a:pt x="14726" y="19318"/>
                </a:cubicBezTo>
                <a:cubicBezTo>
                  <a:pt x="14720" y="19311"/>
                  <a:pt x="14714" y="19304"/>
                  <a:pt x="14709" y="19298"/>
                </a:cubicBezTo>
                <a:cubicBezTo>
                  <a:pt x="14697" y="19285"/>
                  <a:pt x="14688" y="19273"/>
                  <a:pt x="14679" y="19261"/>
                </a:cubicBezTo>
                <a:cubicBezTo>
                  <a:pt x="14675" y="19256"/>
                  <a:pt x="14670" y="19249"/>
                  <a:pt x="14667" y="19244"/>
                </a:cubicBezTo>
                <a:cubicBezTo>
                  <a:pt x="14658" y="19231"/>
                  <a:pt x="14650" y="19219"/>
                  <a:pt x="14643" y="19207"/>
                </a:cubicBezTo>
                <a:cubicBezTo>
                  <a:pt x="14640" y="19202"/>
                  <a:pt x="14637" y="19195"/>
                  <a:pt x="14634" y="19190"/>
                </a:cubicBezTo>
                <a:cubicBezTo>
                  <a:pt x="14626" y="19174"/>
                  <a:pt x="14621" y="19158"/>
                  <a:pt x="14616" y="19143"/>
                </a:cubicBezTo>
                <a:cubicBezTo>
                  <a:pt x="14613" y="19129"/>
                  <a:pt x="14611" y="19116"/>
                  <a:pt x="14610" y="19103"/>
                </a:cubicBezTo>
                <a:cubicBezTo>
                  <a:pt x="14609" y="19090"/>
                  <a:pt x="14609" y="19078"/>
                  <a:pt x="14610" y="19066"/>
                </a:cubicBezTo>
                <a:cubicBezTo>
                  <a:pt x="14611" y="19056"/>
                  <a:pt x="14614" y="19048"/>
                  <a:pt x="14616" y="19039"/>
                </a:cubicBezTo>
                <a:cubicBezTo>
                  <a:pt x="14617" y="19037"/>
                  <a:pt x="14616" y="19034"/>
                  <a:pt x="14616" y="19032"/>
                </a:cubicBezTo>
                <a:cubicBezTo>
                  <a:pt x="14617" y="19030"/>
                  <a:pt x="14619" y="19031"/>
                  <a:pt x="14619" y="19029"/>
                </a:cubicBezTo>
                <a:cubicBezTo>
                  <a:pt x="14620" y="19027"/>
                  <a:pt x="14619" y="19026"/>
                  <a:pt x="14619" y="19025"/>
                </a:cubicBezTo>
                <a:cubicBezTo>
                  <a:pt x="14623" y="19012"/>
                  <a:pt x="14628" y="18998"/>
                  <a:pt x="14634" y="18985"/>
                </a:cubicBezTo>
                <a:cubicBezTo>
                  <a:pt x="14647" y="18957"/>
                  <a:pt x="14663" y="18930"/>
                  <a:pt x="14685" y="18901"/>
                </a:cubicBezTo>
                <a:cubicBezTo>
                  <a:pt x="14815" y="18723"/>
                  <a:pt x="15057" y="18658"/>
                  <a:pt x="15319" y="18732"/>
                </a:cubicBezTo>
                <a:cubicBezTo>
                  <a:pt x="15350" y="18741"/>
                  <a:pt x="15379" y="18750"/>
                  <a:pt x="15408" y="18756"/>
                </a:cubicBezTo>
                <a:cubicBezTo>
                  <a:pt x="15446" y="18763"/>
                  <a:pt x="15480" y="18765"/>
                  <a:pt x="15512" y="18766"/>
                </a:cubicBezTo>
                <a:cubicBezTo>
                  <a:pt x="15526" y="18767"/>
                  <a:pt x="15538" y="18766"/>
                  <a:pt x="15551" y="18766"/>
                </a:cubicBezTo>
                <a:cubicBezTo>
                  <a:pt x="15556" y="18766"/>
                  <a:pt x="15561" y="18766"/>
                  <a:pt x="15566" y="18766"/>
                </a:cubicBezTo>
                <a:cubicBezTo>
                  <a:pt x="15586" y="18765"/>
                  <a:pt x="15606" y="18763"/>
                  <a:pt x="15622" y="18759"/>
                </a:cubicBezTo>
                <a:cubicBezTo>
                  <a:pt x="15641" y="18755"/>
                  <a:pt x="15659" y="18750"/>
                  <a:pt x="15673" y="18742"/>
                </a:cubicBezTo>
                <a:cubicBezTo>
                  <a:pt x="15687" y="18735"/>
                  <a:pt x="15699" y="18726"/>
                  <a:pt x="15709" y="18716"/>
                </a:cubicBezTo>
                <a:cubicBezTo>
                  <a:pt x="15719" y="18705"/>
                  <a:pt x="15727" y="18692"/>
                  <a:pt x="15733" y="18679"/>
                </a:cubicBezTo>
                <a:cubicBezTo>
                  <a:pt x="15738" y="18665"/>
                  <a:pt x="15739" y="18651"/>
                  <a:pt x="15739" y="18635"/>
                </a:cubicBezTo>
                <a:cubicBezTo>
                  <a:pt x="15739" y="18616"/>
                  <a:pt x="15738" y="18598"/>
                  <a:pt x="15733" y="18581"/>
                </a:cubicBezTo>
                <a:cubicBezTo>
                  <a:pt x="15731" y="18577"/>
                  <a:pt x="15728" y="18572"/>
                  <a:pt x="15727" y="18567"/>
                </a:cubicBezTo>
                <a:cubicBezTo>
                  <a:pt x="15722" y="18553"/>
                  <a:pt x="15714" y="18541"/>
                  <a:pt x="15706" y="18527"/>
                </a:cubicBezTo>
                <a:cubicBezTo>
                  <a:pt x="15704" y="18525"/>
                  <a:pt x="15704" y="18519"/>
                  <a:pt x="15703" y="18517"/>
                </a:cubicBezTo>
                <a:cubicBezTo>
                  <a:pt x="15692" y="18501"/>
                  <a:pt x="15681" y="18487"/>
                  <a:pt x="15667" y="18473"/>
                </a:cubicBezTo>
                <a:cubicBezTo>
                  <a:pt x="15663" y="18469"/>
                  <a:pt x="15660" y="18464"/>
                  <a:pt x="15655" y="18460"/>
                </a:cubicBezTo>
                <a:cubicBezTo>
                  <a:pt x="15644" y="18449"/>
                  <a:pt x="15630" y="18439"/>
                  <a:pt x="15617" y="18429"/>
                </a:cubicBezTo>
                <a:cubicBezTo>
                  <a:pt x="15612" y="18426"/>
                  <a:pt x="15609" y="18422"/>
                  <a:pt x="15605" y="18419"/>
                </a:cubicBezTo>
                <a:cubicBezTo>
                  <a:pt x="15602" y="18417"/>
                  <a:pt x="15599" y="18418"/>
                  <a:pt x="15596" y="18416"/>
                </a:cubicBezTo>
                <a:cubicBezTo>
                  <a:pt x="15593" y="18415"/>
                  <a:pt x="15589" y="18411"/>
                  <a:pt x="15587" y="18409"/>
                </a:cubicBezTo>
                <a:cubicBezTo>
                  <a:pt x="15565" y="18395"/>
                  <a:pt x="15541" y="18384"/>
                  <a:pt x="15515" y="18372"/>
                </a:cubicBezTo>
                <a:cubicBezTo>
                  <a:pt x="15506" y="18368"/>
                  <a:pt x="15498" y="18363"/>
                  <a:pt x="15489" y="18359"/>
                </a:cubicBezTo>
                <a:cubicBezTo>
                  <a:pt x="15459" y="18346"/>
                  <a:pt x="15426" y="18335"/>
                  <a:pt x="15393" y="18325"/>
                </a:cubicBezTo>
                <a:cubicBezTo>
                  <a:pt x="15392" y="18325"/>
                  <a:pt x="15389" y="18326"/>
                  <a:pt x="15387" y="18325"/>
                </a:cubicBezTo>
                <a:cubicBezTo>
                  <a:pt x="15387" y="18325"/>
                  <a:pt x="15388" y="18322"/>
                  <a:pt x="15387" y="18322"/>
                </a:cubicBezTo>
                <a:cubicBezTo>
                  <a:pt x="15349" y="18311"/>
                  <a:pt x="15309" y="18302"/>
                  <a:pt x="15268" y="18295"/>
                </a:cubicBezTo>
                <a:cubicBezTo>
                  <a:pt x="15261" y="18294"/>
                  <a:pt x="15254" y="18293"/>
                  <a:pt x="15247" y="18291"/>
                </a:cubicBezTo>
                <a:cubicBezTo>
                  <a:pt x="15247" y="18291"/>
                  <a:pt x="15245" y="18292"/>
                  <a:pt x="15244" y="18291"/>
                </a:cubicBezTo>
                <a:cubicBezTo>
                  <a:pt x="15212" y="18286"/>
                  <a:pt x="15180" y="18284"/>
                  <a:pt x="15146" y="18281"/>
                </a:cubicBezTo>
                <a:cubicBezTo>
                  <a:pt x="15146" y="18281"/>
                  <a:pt x="15144" y="18281"/>
                  <a:pt x="15143" y="18281"/>
                </a:cubicBezTo>
                <a:cubicBezTo>
                  <a:pt x="15133" y="18281"/>
                  <a:pt x="15124" y="18279"/>
                  <a:pt x="15113" y="18278"/>
                </a:cubicBezTo>
                <a:cubicBezTo>
                  <a:pt x="15113" y="18278"/>
                  <a:pt x="15111" y="18278"/>
                  <a:pt x="15110" y="18278"/>
                </a:cubicBezTo>
                <a:cubicBezTo>
                  <a:pt x="15069" y="18276"/>
                  <a:pt x="15027" y="18273"/>
                  <a:pt x="14985" y="18275"/>
                </a:cubicBezTo>
                <a:close/>
                <a:moveTo>
                  <a:pt x="0" y="18409"/>
                </a:moveTo>
                <a:lnTo>
                  <a:pt x="0" y="19907"/>
                </a:lnTo>
                <a:lnTo>
                  <a:pt x="0" y="21405"/>
                </a:lnTo>
                <a:lnTo>
                  <a:pt x="798" y="21405"/>
                </a:lnTo>
                <a:cubicBezTo>
                  <a:pt x="906" y="21405"/>
                  <a:pt x="1002" y="21400"/>
                  <a:pt x="1090" y="21391"/>
                </a:cubicBezTo>
                <a:cubicBezTo>
                  <a:pt x="1133" y="21386"/>
                  <a:pt x="1176" y="21381"/>
                  <a:pt x="1215" y="21374"/>
                </a:cubicBezTo>
                <a:cubicBezTo>
                  <a:pt x="1253" y="21368"/>
                  <a:pt x="1289" y="21359"/>
                  <a:pt x="1322" y="21351"/>
                </a:cubicBezTo>
                <a:cubicBezTo>
                  <a:pt x="1387" y="21334"/>
                  <a:pt x="1440" y="21315"/>
                  <a:pt x="1482" y="21294"/>
                </a:cubicBezTo>
                <a:cubicBezTo>
                  <a:pt x="1503" y="21283"/>
                  <a:pt x="1521" y="21271"/>
                  <a:pt x="1536" y="21260"/>
                </a:cubicBezTo>
                <a:cubicBezTo>
                  <a:pt x="1551" y="21248"/>
                  <a:pt x="1563" y="21238"/>
                  <a:pt x="1572" y="21226"/>
                </a:cubicBezTo>
                <a:cubicBezTo>
                  <a:pt x="1578" y="21218"/>
                  <a:pt x="1581" y="21211"/>
                  <a:pt x="1584" y="21203"/>
                </a:cubicBezTo>
                <a:cubicBezTo>
                  <a:pt x="1585" y="21199"/>
                  <a:pt x="1586" y="21193"/>
                  <a:pt x="1587" y="21189"/>
                </a:cubicBezTo>
                <a:cubicBezTo>
                  <a:pt x="1588" y="21180"/>
                  <a:pt x="1588" y="21174"/>
                  <a:pt x="1587" y="21166"/>
                </a:cubicBezTo>
                <a:cubicBezTo>
                  <a:pt x="1586" y="21164"/>
                  <a:pt x="1587" y="21160"/>
                  <a:pt x="1587" y="21159"/>
                </a:cubicBezTo>
                <a:cubicBezTo>
                  <a:pt x="1585" y="21154"/>
                  <a:pt x="1580" y="21150"/>
                  <a:pt x="1578" y="21145"/>
                </a:cubicBezTo>
                <a:cubicBezTo>
                  <a:pt x="1574" y="21138"/>
                  <a:pt x="1569" y="21129"/>
                  <a:pt x="1563" y="21122"/>
                </a:cubicBezTo>
                <a:cubicBezTo>
                  <a:pt x="1560" y="21118"/>
                  <a:pt x="1557" y="21115"/>
                  <a:pt x="1554" y="21112"/>
                </a:cubicBezTo>
                <a:cubicBezTo>
                  <a:pt x="1543" y="21101"/>
                  <a:pt x="1529" y="21092"/>
                  <a:pt x="1512" y="21081"/>
                </a:cubicBezTo>
                <a:cubicBezTo>
                  <a:pt x="1493" y="21070"/>
                  <a:pt x="1470" y="21058"/>
                  <a:pt x="1444" y="21048"/>
                </a:cubicBezTo>
                <a:cubicBezTo>
                  <a:pt x="1418" y="21037"/>
                  <a:pt x="1388" y="21027"/>
                  <a:pt x="1354" y="21018"/>
                </a:cubicBezTo>
                <a:cubicBezTo>
                  <a:pt x="1287" y="20999"/>
                  <a:pt x="1206" y="20983"/>
                  <a:pt x="1107" y="20970"/>
                </a:cubicBezTo>
                <a:cubicBezTo>
                  <a:pt x="1069" y="20965"/>
                  <a:pt x="1033" y="20957"/>
                  <a:pt x="1000" y="20950"/>
                </a:cubicBezTo>
                <a:cubicBezTo>
                  <a:pt x="989" y="20948"/>
                  <a:pt x="976" y="20946"/>
                  <a:pt x="964" y="20943"/>
                </a:cubicBezTo>
                <a:cubicBezTo>
                  <a:pt x="941" y="20938"/>
                  <a:pt x="920" y="20930"/>
                  <a:pt x="899" y="20923"/>
                </a:cubicBezTo>
                <a:cubicBezTo>
                  <a:pt x="890" y="20920"/>
                  <a:pt x="884" y="20916"/>
                  <a:pt x="875" y="20913"/>
                </a:cubicBezTo>
                <a:cubicBezTo>
                  <a:pt x="848" y="20903"/>
                  <a:pt x="820" y="20893"/>
                  <a:pt x="798" y="20880"/>
                </a:cubicBezTo>
                <a:cubicBezTo>
                  <a:pt x="773" y="20865"/>
                  <a:pt x="752" y="20848"/>
                  <a:pt x="732" y="20829"/>
                </a:cubicBezTo>
                <a:cubicBezTo>
                  <a:pt x="723" y="20820"/>
                  <a:pt x="717" y="20809"/>
                  <a:pt x="708" y="20799"/>
                </a:cubicBezTo>
                <a:cubicBezTo>
                  <a:pt x="708" y="20798"/>
                  <a:pt x="706" y="20799"/>
                  <a:pt x="706" y="20799"/>
                </a:cubicBezTo>
                <a:cubicBezTo>
                  <a:pt x="687" y="20775"/>
                  <a:pt x="670" y="20747"/>
                  <a:pt x="658" y="20718"/>
                </a:cubicBezTo>
                <a:cubicBezTo>
                  <a:pt x="654" y="20709"/>
                  <a:pt x="649" y="20704"/>
                  <a:pt x="646" y="20694"/>
                </a:cubicBezTo>
                <a:cubicBezTo>
                  <a:pt x="644" y="20689"/>
                  <a:pt x="645" y="20680"/>
                  <a:pt x="643" y="20674"/>
                </a:cubicBezTo>
                <a:cubicBezTo>
                  <a:pt x="636" y="20650"/>
                  <a:pt x="629" y="20625"/>
                  <a:pt x="625" y="20597"/>
                </a:cubicBezTo>
                <a:cubicBezTo>
                  <a:pt x="621" y="20569"/>
                  <a:pt x="619" y="20538"/>
                  <a:pt x="619" y="20506"/>
                </a:cubicBezTo>
                <a:cubicBezTo>
                  <a:pt x="619" y="20434"/>
                  <a:pt x="628" y="20374"/>
                  <a:pt x="646" y="20321"/>
                </a:cubicBezTo>
                <a:cubicBezTo>
                  <a:pt x="664" y="20268"/>
                  <a:pt x="693" y="20223"/>
                  <a:pt x="732" y="20186"/>
                </a:cubicBezTo>
                <a:cubicBezTo>
                  <a:pt x="771" y="20149"/>
                  <a:pt x="819" y="20118"/>
                  <a:pt x="881" y="20095"/>
                </a:cubicBezTo>
                <a:cubicBezTo>
                  <a:pt x="943" y="20072"/>
                  <a:pt x="1020" y="20056"/>
                  <a:pt x="1107" y="20045"/>
                </a:cubicBezTo>
                <a:cubicBezTo>
                  <a:pt x="1174" y="20036"/>
                  <a:pt x="1237" y="20021"/>
                  <a:pt x="1295" y="20005"/>
                </a:cubicBezTo>
                <a:cubicBezTo>
                  <a:pt x="1324" y="19996"/>
                  <a:pt x="1352" y="19987"/>
                  <a:pt x="1378" y="19978"/>
                </a:cubicBezTo>
                <a:cubicBezTo>
                  <a:pt x="1404" y="19968"/>
                  <a:pt x="1428" y="19958"/>
                  <a:pt x="1450" y="19947"/>
                </a:cubicBezTo>
                <a:cubicBezTo>
                  <a:pt x="1538" y="19904"/>
                  <a:pt x="1593" y="19857"/>
                  <a:pt x="1593" y="19809"/>
                </a:cubicBezTo>
                <a:cubicBezTo>
                  <a:pt x="1593" y="19762"/>
                  <a:pt x="1538" y="19711"/>
                  <a:pt x="1450" y="19668"/>
                </a:cubicBezTo>
                <a:cubicBezTo>
                  <a:pt x="1428" y="19657"/>
                  <a:pt x="1404" y="19647"/>
                  <a:pt x="1378" y="19638"/>
                </a:cubicBezTo>
                <a:cubicBezTo>
                  <a:pt x="1344" y="19625"/>
                  <a:pt x="1305" y="19614"/>
                  <a:pt x="1265" y="19604"/>
                </a:cubicBezTo>
                <a:cubicBezTo>
                  <a:pt x="1255" y="19601"/>
                  <a:pt x="1246" y="19596"/>
                  <a:pt x="1235" y="19594"/>
                </a:cubicBezTo>
                <a:cubicBezTo>
                  <a:pt x="1194" y="19585"/>
                  <a:pt x="1152" y="19576"/>
                  <a:pt x="1107" y="19570"/>
                </a:cubicBezTo>
                <a:cubicBezTo>
                  <a:pt x="1074" y="19566"/>
                  <a:pt x="1040" y="19561"/>
                  <a:pt x="1009" y="19554"/>
                </a:cubicBezTo>
                <a:cubicBezTo>
                  <a:pt x="996" y="19551"/>
                  <a:pt x="986" y="19547"/>
                  <a:pt x="973" y="19543"/>
                </a:cubicBezTo>
                <a:cubicBezTo>
                  <a:pt x="955" y="19538"/>
                  <a:pt x="937" y="19533"/>
                  <a:pt x="920" y="19527"/>
                </a:cubicBezTo>
                <a:cubicBezTo>
                  <a:pt x="909" y="19523"/>
                  <a:pt x="897" y="19521"/>
                  <a:pt x="887" y="19517"/>
                </a:cubicBezTo>
                <a:cubicBezTo>
                  <a:pt x="870" y="19510"/>
                  <a:pt x="855" y="19501"/>
                  <a:pt x="839" y="19493"/>
                </a:cubicBezTo>
                <a:cubicBezTo>
                  <a:pt x="829" y="19488"/>
                  <a:pt x="819" y="19482"/>
                  <a:pt x="810" y="19476"/>
                </a:cubicBezTo>
                <a:cubicBezTo>
                  <a:pt x="796" y="19468"/>
                  <a:pt x="783" y="19461"/>
                  <a:pt x="771" y="19453"/>
                </a:cubicBezTo>
                <a:cubicBezTo>
                  <a:pt x="762" y="19446"/>
                  <a:pt x="752" y="19442"/>
                  <a:pt x="744" y="19436"/>
                </a:cubicBezTo>
                <a:cubicBezTo>
                  <a:pt x="732" y="19426"/>
                  <a:pt x="722" y="19416"/>
                  <a:pt x="711" y="19405"/>
                </a:cubicBezTo>
                <a:cubicBezTo>
                  <a:pt x="705" y="19399"/>
                  <a:pt x="699" y="19392"/>
                  <a:pt x="694" y="19385"/>
                </a:cubicBezTo>
                <a:cubicBezTo>
                  <a:pt x="684" y="19374"/>
                  <a:pt x="675" y="19364"/>
                  <a:pt x="667" y="19352"/>
                </a:cubicBezTo>
                <a:cubicBezTo>
                  <a:pt x="663" y="19345"/>
                  <a:pt x="659" y="19338"/>
                  <a:pt x="655" y="19331"/>
                </a:cubicBezTo>
                <a:cubicBezTo>
                  <a:pt x="646" y="19316"/>
                  <a:pt x="636" y="19298"/>
                  <a:pt x="631" y="19281"/>
                </a:cubicBezTo>
                <a:cubicBezTo>
                  <a:pt x="630" y="19278"/>
                  <a:pt x="629" y="19277"/>
                  <a:pt x="628" y="19274"/>
                </a:cubicBezTo>
                <a:cubicBezTo>
                  <a:pt x="622" y="19253"/>
                  <a:pt x="619" y="19233"/>
                  <a:pt x="619" y="19210"/>
                </a:cubicBezTo>
                <a:cubicBezTo>
                  <a:pt x="619" y="19166"/>
                  <a:pt x="632" y="19122"/>
                  <a:pt x="655" y="19082"/>
                </a:cubicBezTo>
                <a:cubicBezTo>
                  <a:pt x="666" y="19063"/>
                  <a:pt x="680" y="19043"/>
                  <a:pt x="697" y="19025"/>
                </a:cubicBezTo>
                <a:cubicBezTo>
                  <a:pt x="763" y="18953"/>
                  <a:pt x="871" y="18895"/>
                  <a:pt x="1003" y="18864"/>
                </a:cubicBezTo>
                <a:cubicBezTo>
                  <a:pt x="1036" y="18856"/>
                  <a:pt x="1071" y="18851"/>
                  <a:pt x="1107" y="18847"/>
                </a:cubicBezTo>
                <a:cubicBezTo>
                  <a:pt x="1172" y="18838"/>
                  <a:pt x="1223" y="18828"/>
                  <a:pt x="1274" y="18817"/>
                </a:cubicBezTo>
                <a:cubicBezTo>
                  <a:pt x="1299" y="18811"/>
                  <a:pt x="1324" y="18806"/>
                  <a:pt x="1346" y="18800"/>
                </a:cubicBezTo>
                <a:cubicBezTo>
                  <a:pt x="1350" y="18798"/>
                  <a:pt x="1356" y="18798"/>
                  <a:pt x="1360" y="18796"/>
                </a:cubicBezTo>
                <a:cubicBezTo>
                  <a:pt x="1392" y="18787"/>
                  <a:pt x="1419" y="18776"/>
                  <a:pt x="1444" y="18766"/>
                </a:cubicBezTo>
                <a:cubicBezTo>
                  <a:pt x="1496" y="18745"/>
                  <a:pt x="1536" y="18723"/>
                  <a:pt x="1560" y="18699"/>
                </a:cubicBezTo>
                <a:cubicBezTo>
                  <a:pt x="1572" y="18687"/>
                  <a:pt x="1579" y="18674"/>
                  <a:pt x="1584" y="18662"/>
                </a:cubicBezTo>
                <a:cubicBezTo>
                  <a:pt x="1586" y="18655"/>
                  <a:pt x="1586" y="18651"/>
                  <a:pt x="1587" y="18645"/>
                </a:cubicBezTo>
                <a:cubicBezTo>
                  <a:pt x="1587" y="18639"/>
                  <a:pt x="1588" y="18631"/>
                  <a:pt x="1587" y="18625"/>
                </a:cubicBezTo>
                <a:cubicBezTo>
                  <a:pt x="1585" y="18612"/>
                  <a:pt x="1580" y="18603"/>
                  <a:pt x="1572" y="18591"/>
                </a:cubicBezTo>
                <a:cubicBezTo>
                  <a:pt x="1563" y="18579"/>
                  <a:pt x="1551" y="18565"/>
                  <a:pt x="1536" y="18554"/>
                </a:cubicBezTo>
                <a:cubicBezTo>
                  <a:pt x="1476" y="18508"/>
                  <a:pt x="1368" y="18466"/>
                  <a:pt x="1215" y="18440"/>
                </a:cubicBezTo>
                <a:cubicBezTo>
                  <a:pt x="1176" y="18433"/>
                  <a:pt x="1133" y="18427"/>
                  <a:pt x="1090" y="18423"/>
                </a:cubicBezTo>
                <a:cubicBezTo>
                  <a:pt x="1002" y="18413"/>
                  <a:pt x="906" y="18409"/>
                  <a:pt x="798" y="18409"/>
                </a:cubicBezTo>
                <a:lnTo>
                  <a:pt x="0" y="18409"/>
                </a:lnTo>
                <a:close/>
                <a:moveTo>
                  <a:pt x="7781" y="19389"/>
                </a:moveTo>
                <a:lnTo>
                  <a:pt x="7781" y="20395"/>
                </a:lnTo>
                <a:cubicBezTo>
                  <a:pt x="7781" y="20488"/>
                  <a:pt x="7782" y="20576"/>
                  <a:pt x="7784" y="20654"/>
                </a:cubicBezTo>
                <a:cubicBezTo>
                  <a:pt x="7787" y="20733"/>
                  <a:pt x="7792" y="20805"/>
                  <a:pt x="7796" y="20869"/>
                </a:cubicBezTo>
                <a:cubicBezTo>
                  <a:pt x="7810" y="21064"/>
                  <a:pt x="7834" y="21198"/>
                  <a:pt x="7874" y="21283"/>
                </a:cubicBezTo>
                <a:cubicBezTo>
                  <a:pt x="7887" y="21312"/>
                  <a:pt x="7902" y="21333"/>
                  <a:pt x="7918" y="21351"/>
                </a:cubicBezTo>
                <a:cubicBezTo>
                  <a:pt x="7927" y="21360"/>
                  <a:pt x="7933" y="21368"/>
                  <a:pt x="7942" y="21374"/>
                </a:cubicBezTo>
                <a:cubicBezTo>
                  <a:pt x="7954" y="21383"/>
                  <a:pt x="7967" y="21390"/>
                  <a:pt x="7981" y="21394"/>
                </a:cubicBezTo>
                <a:cubicBezTo>
                  <a:pt x="7984" y="21396"/>
                  <a:pt x="7990" y="21397"/>
                  <a:pt x="7993" y="21398"/>
                </a:cubicBezTo>
                <a:cubicBezTo>
                  <a:pt x="8007" y="21402"/>
                  <a:pt x="8022" y="21405"/>
                  <a:pt x="8037" y="21405"/>
                </a:cubicBezTo>
                <a:cubicBezTo>
                  <a:pt x="8058" y="21405"/>
                  <a:pt x="8078" y="21403"/>
                  <a:pt x="8097" y="21394"/>
                </a:cubicBezTo>
                <a:cubicBezTo>
                  <a:pt x="8116" y="21386"/>
                  <a:pt x="8134" y="21373"/>
                  <a:pt x="8151" y="21357"/>
                </a:cubicBezTo>
                <a:cubicBezTo>
                  <a:pt x="8152" y="21356"/>
                  <a:pt x="8152" y="21352"/>
                  <a:pt x="8154" y="21351"/>
                </a:cubicBezTo>
                <a:cubicBezTo>
                  <a:pt x="8167" y="21337"/>
                  <a:pt x="8180" y="21322"/>
                  <a:pt x="8192" y="21304"/>
                </a:cubicBezTo>
                <a:cubicBezTo>
                  <a:pt x="8197" y="21297"/>
                  <a:pt x="8200" y="21290"/>
                  <a:pt x="8204" y="21283"/>
                </a:cubicBezTo>
                <a:cubicBezTo>
                  <a:pt x="8214" y="21266"/>
                  <a:pt x="8225" y="21247"/>
                  <a:pt x="8234" y="21226"/>
                </a:cubicBezTo>
                <a:cubicBezTo>
                  <a:pt x="8237" y="21219"/>
                  <a:pt x="8240" y="21213"/>
                  <a:pt x="8243" y="21206"/>
                </a:cubicBezTo>
                <a:cubicBezTo>
                  <a:pt x="8255" y="21177"/>
                  <a:pt x="8266" y="21144"/>
                  <a:pt x="8276" y="21108"/>
                </a:cubicBezTo>
                <a:cubicBezTo>
                  <a:pt x="8286" y="21073"/>
                  <a:pt x="8294" y="21032"/>
                  <a:pt x="8302" y="20991"/>
                </a:cubicBezTo>
                <a:cubicBezTo>
                  <a:pt x="8305" y="20979"/>
                  <a:pt x="8306" y="20969"/>
                  <a:pt x="8308" y="20957"/>
                </a:cubicBezTo>
                <a:cubicBezTo>
                  <a:pt x="8314" y="20924"/>
                  <a:pt x="8321" y="20889"/>
                  <a:pt x="8326" y="20853"/>
                </a:cubicBezTo>
                <a:cubicBezTo>
                  <a:pt x="8328" y="20839"/>
                  <a:pt x="8328" y="20826"/>
                  <a:pt x="8329" y="20812"/>
                </a:cubicBezTo>
                <a:cubicBezTo>
                  <a:pt x="8335" y="20763"/>
                  <a:pt x="8343" y="20713"/>
                  <a:pt x="8347" y="20657"/>
                </a:cubicBezTo>
                <a:cubicBezTo>
                  <a:pt x="8352" y="20586"/>
                  <a:pt x="8358" y="20522"/>
                  <a:pt x="8365" y="20462"/>
                </a:cubicBezTo>
                <a:cubicBezTo>
                  <a:pt x="8366" y="20449"/>
                  <a:pt x="8366" y="20438"/>
                  <a:pt x="8368" y="20425"/>
                </a:cubicBezTo>
                <a:cubicBezTo>
                  <a:pt x="8373" y="20383"/>
                  <a:pt x="8379" y="20343"/>
                  <a:pt x="8386" y="20307"/>
                </a:cubicBezTo>
                <a:cubicBezTo>
                  <a:pt x="8389" y="20289"/>
                  <a:pt x="8394" y="20274"/>
                  <a:pt x="8398" y="20257"/>
                </a:cubicBezTo>
                <a:cubicBezTo>
                  <a:pt x="8403" y="20231"/>
                  <a:pt x="8409" y="20202"/>
                  <a:pt x="8416" y="20180"/>
                </a:cubicBezTo>
                <a:cubicBezTo>
                  <a:pt x="8423" y="20153"/>
                  <a:pt x="8430" y="20128"/>
                  <a:pt x="8439" y="20105"/>
                </a:cubicBezTo>
                <a:cubicBezTo>
                  <a:pt x="8453" y="20072"/>
                  <a:pt x="8470" y="20045"/>
                  <a:pt x="8487" y="20021"/>
                </a:cubicBezTo>
                <a:cubicBezTo>
                  <a:pt x="8496" y="20009"/>
                  <a:pt x="8504" y="19997"/>
                  <a:pt x="8514" y="19988"/>
                </a:cubicBezTo>
                <a:cubicBezTo>
                  <a:pt x="8527" y="19975"/>
                  <a:pt x="8540" y="19964"/>
                  <a:pt x="8555" y="19954"/>
                </a:cubicBezTo>
                <a:cubicBezTo>
                  <a:pt x="8559" y="19952"/>
                  <a:pt x="8564" y="19949"/>
                  <a:pt x="8567" y="19947"/>
                </a:cubicBezTo>
                <a:cubicBezTo>
                  <a:pt x="8583" y="19938"/>
                  <a:pt x="8597" y="19933"/>
                  <a:pt x="8615" y="19927"/>
                </a:cubicBezTo>
                <a:cubicBezTo>
                  <a:pt x="8631" y="19922"/>
                  <a:pt x="8650" y="19917"/>
                  <a:pt x="8669" y="19914"/>
                </a:cubicBezTo>
                <a:cubicBezTo>
                  <a:pt x="8695" y="19909"/>
                  <a:pt x="8724" y="19907"/>
                  <a:pt x="8755" y="19907"/>
                </a:cubicBezTo>
                <a:cubicBezTo>
                  <a:pt x="8786" y="19907"/>
                  <a:pt x="8815" y="19909"/>
                  <a:pt x="8841" y="19914"/>
                </a:cubicBezTo>
                <a:cubicBezTo>
                  <a:pt x="8859" y="19917"/>
                  <a:pt x="8876" y="19922"/>
                  <a:pt x="8892" y="19927"/>
                </a:cubicBezTo>
                <a:cubicBezTo>
                  <a:pt x="8910" y="19933"/>
                  <a:pt x="8927" y="19938"/>
                  <a:pt x="8942" y="19947"/>
                </a:cubicBezTo>
                <a:cubicBezTo>
                  <a:pt x="8946" y="19949"/>
                  <a:pt x="8951" y="19952"/>
                  <a:pt x="8954" y="19954"/>
                </a:cubicBezTo>
                <a:cubicBezTo>
                  <a:pt x="8969" y="19964"/>
                  <a:pt x="8983" y="19975"/>
                  <a:pt x="8996" y="19988"/>
                </a:cubicBezTo>
                <a:cubicBezTo>
                  <a:pt x="9015" y="20007"/>
                  <a:pt x="9031" y="20030"/>
                  <a:pt x="9047" y="20058"/>
                </a:cubicBezTo>
                <a:cubicBezTo>
                  <a:pt x="9062" y="20087"/>
                  <a:pt x="9076" y="20121"/>
                  <a:pt x="9088" y="20159"/>
                </a:cubicBezTo>
                <a:cubicBezTo>
                  <a:pt x="9124" y="20274"/>
                  <a:pt x="9146" y="20434"/>
                  <a:pt x="9163" y="20657"/>
                </a:cubicBezTo>
                <a:cubicBezTo>
                  <a:pt x="9168" y="20729"/>
                  <a:pt x="9176" y="20791"/>
                  <a:pt x="9184" y="20853"/>
                </a:cubicBezTo>
                <a:cubicBezTo>
                  <a:pt x="9186" y="20873"/>
                  <a:pt x="9190" y="20894"/>
                  <a:pt x="9193" y="20913"/>
                </a:cubicBezTo>
                <a:cubicBezTo>
                  <a:pt x="9199" y="20953"/>
                  <a:pt x="9206" y="20990"/>
                  <a:pt x="9213" y="21024"/>
                </a:cubicBezTo>
                <a:cubicBezTo>
                  <a:pt x="9219" y="21051"/>
                  <a:pt x="9222" y="21075"/>
                  <a:pt x="9228" y="21098"/>
                </a:cubicBezTo>
                <a:cubicBezTo>
                  <a:pt x="9230" y="21105"/>
                  <a:pt x="9232" y="21115"/>
                  <a:pt x="9234" y="21122"/>
                </a:cubicBezTo>
                <a:cubicBezTo>
                  <a:pt x="9244" y="21155"/>
                  <a:pt x="9256" y="21182"/>
                  <a:pt x="9267" y="21209"/>
                </a:cubicBezTo>
                <a:cubicBezTo>
                  <a:pt x="9269" y="21216"/>
                  <a:pt x="9270" y="21224"/>
                  <a:pt x="9273" y="21230"/>
                </a:cubicBezTo>
                <a:cubicBezTo>
                  <a:pt x="9284" y="21255"/>
                  <a:pt x="9299" y="21277"/>
                  <a:pt x="9312" y="21297"/>
                </a:cubicBezTo>
                <a:cubicBezTo>
                  <a:pt x="9312" y="21298"/>
                  <a:pt x="9311" y="21299"/>
                  <a:pt x="9312" y="21300"/>
                </a:cubicBezTo>
                <a:cubicBezTo>
                  <a:pt x="9327" y="21324"/>
                  <a:pt x="9344" y="21342"/>
                  <a:pt x="9362" y="21357"/>
                </a:cubicBezTo>
                <a:cubicBezTo>
                  <a:pt x="9371" y="21365"/>
                  <a:pt x="9380" y="21375"/>
                  <a:pt x="9389" y="21381"/>
                </a:cubicBezTo>
                <a:cubicBezTo>
                  <a:pt x="9398" y="21387"/>
                  <a:pt x="9409" y="21391"/>
                  <a:pt x="9419" y="21394"/>
                </a:cubicBezTo>
                <a:cubicBezTo>
                  <a:pt x="9439" y="21402"/>
                  <a:pt x="9459" y="21405"/>
                  <a:pt x="9481" y="21405"/>
                </a:cubicBezTo>
                <a:cubicBezTo>
                  <a:pt x="9494" y="21405"/>
                  <a:pt x="9508" y="21403"/>
                  <a:pt x="9520" y="21401"/>
                </a:cubicBezTo>
                <a:cubicBezTo>
                  <a:pt x="9532" y="21399"/>
                  <a:pt x="9542" y="21398"/>
                  <a:pt x="9553" y="21394"/>
                </a:cubicBezTo>
                <a:cubicBezTo>
                  <a:pt x="9558" y="21393"/>
                  <a:pt x="9563" y="21390"/>
                  <a:pt x="9568" y="21388"/>
                </a:cubicBezTo>
                <a:cubicBezTo>
                  <a:pt x="9582" y="21381"/>
                  <a:pt x="9595" y="21372"/>
                  <a:pt x="9606" y="21361"/>
                </a:cubicBezTo>
                <a:cubicBezTo>
                  <a:pt x="9614" y="21353"/>
                  <a:pt x="9623" y="21344"/>
                  <a:pt x="9630" y="21334"/>
                </a:cubicBezTo>
                <a:cubicBezTo>
                  <a:pt x="9637" y="21323"/>
                  <a:pt x="9645" y="21313"/>
                  <a:pt x="9651" y="21300"/>
                </a:cubicBezTo>
                <a:cubicBezTo>
                  <a:pt x="9657" y="21287"/>
                  <a:pt x="9661" y="21272"/>
                  <a:pt x="9666" y="21256"/>
                </a:cubicBezTo>
                <a:cubicBezTo>
                  <a:pt x="9666" y="21254"/>
                  <a:pt x="9668" y="21252"/>
                  <a:pt x="9669" y="21250"/>
                </a:cubicBezTo>
                <a:cubicBezTo>
                  <a:pt x="9670" y="21247"/>
                  <a:pt x="9671" y="21246"/>
                  <a:pt x="9672" y="21243"/>
                </a:cubicBezTo>
                <a:cubicBezTo>
                  <a:pt x="9672" y="21242"/>
                  <a:pt x="9672" y="21241"/>
                  <a:pt x="9672" y="21240"/>
                </a:cubicBezTo>
                <a:cubicBezTo>
                  <a:pt x="9676" y="21225"/>
                  <a:pt x="9677" y="21206"/>
                  <a:pt x="9681" y="21189"/>
                </a:cubicBezTo>
                <a:cubicBezTo>
                  <a:pt x="9687" y="21156"/>
                  <a:pt x="9695" y="21124"/>
                  <a:pt x="9699" y="21081"/>
                </a:cubicBezTo>
                <a:cubicBezTo>
                  <a:pt x="9707" y="20985"/>
                  <a:pt x="9709" y="20860"/>
                  <a:pt x="9705" y="20708"/>
                </a:cubicBezTo>
                <a:cubicBezTo>
                  <a:pt x="9702" y="20631"/>
                  <a:pt x="9698" y="20547"/>
                  <a:pt x="9693" y="20455"/>
                </a:cubicBezTo>
                <a:lnTo>
                  <a:pt x="9639" y="19506"/>
                </a:lnTo>
                <a:lnTo>
                  <a:pt x="8710" y="19449"/>
                </a:lnTo>
                <a:lnTo>
                  <a:pt x="7781" y="19389"/>
                </a:lnTo>
                <a:close/>
                <a:moveTo>
                  <a:pt x="6495" y="19409"/>
                </a:moveTo>
                <a:cubicBezTo>
                  <a:pt x="6402" y="19409"/>
                  <a:pt x="6318" y="19412"/>
                  <a:pt x="6239" y="19422"/>
                </a:cubicBezTo>
                <a:cubicBezTo>
                  <a:pt x="6200" y="19427"/>
                  <a:pt x="6162" y="19435"/>
                  <a:pt x="6126" y="19442"/>
                </a:cubicBezTo>
                <a:cubicBezTo>
                  <a:pt x="6095" y="19449"/>
                  <a:pt x="6065" y="19457"/>
                  <a:pt x="6037" y="19466"/>
                </a:cubicBezTo>
                <a:cubicBezTo>
                  <a:pt x="6026" y="19469"/>
                  <a:pt x="6015" y="19472"/>
                  <a:pt x="6004" y="19476"/>
                </a:cubicBezTo>
                <a:cubicBezTo>
                  <a:pt x="5985" y="19483"/>
                  <a:pt x="5966" y="19492"/>
                  <a:pt x="5948" y="19500"/>
                </a:cubicBezTo>
                <a:cubicBezTo>
                  <a:pt x="5940" y="19503"/>
                  <a:pt x="5932" y="19506"/>
                  <a:pt x="5924" y="19510"/>
                </a:cubicBezTo>
                <a:cubicBezTo>
                  <a:pt x="5898" y="19522"/>
                  <a:pt x="5873" y="19536"/>
                  <a:pt x="5850" y="19550"/>
                </a:cubicBezTo>
                <a:cubicBezTo>
                  <a:pt x="5797" y="19583"/>
                  <a:pt x="5750" y="19619"/>
                  <a:pt x="5710" y="19665"/>
                </a:cubicBezTo>
                <a:cubicBezTo>
                  <a:pt x="5670" y="19710"/>
                  <a:pt x="5637" y="19764"/>
                  <a:pt x="5608" y="19823"/>
                </a:cubicBezTo>
                <a:cubicBezTo>
                  <a:pt x="5522" y="19999"/>
                  <a:pt x="5483" y="20238"/>
                  <a:pt x="5483" y="20553"/>
                </a:cubicBezTo>
                <a:cubicBezTo>
                  <a:pt x="5483" y="20616"/>
                  <a:pt x="5483" y="20674"/>
                  <a:pt x="5486" y="20728"/>
                </a:cubicBezTo>
                <a:cubicBezTo>
                  <a:pt x="5493" y="20836"/>
                  <a:pt x="5506" y="20926"/>
                  <a:pt x="5528" y="21004"/>
                </a:cubicBezTo>
                <a:cubicBezTo>
                  <a:pt x="5539" y="21043"/>
                  <a:pt x="5554" y="21079"/>
                  <a:pt x="5570" y="21112"/>
                </a:cubicBezTo>
                <a:cubicBezTo>
                  <a:pt x="5585" y="21145"/>
                  <a:pt x="5603" y="21175"/>
                  <a:pt x="5623" y="21203"/>
                </a:cubicBezTo>
                <a:cubicBezTo>
                  <a:pt x="5633" y="21217"/>
                  <a:pt x="5645" y="21230"/>
                  <a:pt x="5656" y="21243"/>
                </a:cubicBezTo>
                <a:cubicBezTo>
                  <a:pt x="5668" y="21256"/>
                  <a:pt x="5679" y="21268"/>
                  <a:pt x="5692" y="21280"/>
                </a:cubicBezTo>
                <a:cubicBezTo>
                  <a:pt x="5743" y="21326"/>
                  <a:pt x="5807" y="21364"/>
                  <a:pt x="5882" y="21398"/>
                </a:cubicBezTo>
                <a:cubicBezTo>
                  <a:pt x="6101" y="21497"/>
                  <a:pt x="6293" y="21586"/>
                  <a:pt x="6311" y="21593"/>
                </a:cubicBezTo>
                <a:cubicBezTo>
                  <a:pt x="6329" y="21600"/>
                  <a:pt x="6561" y="21512"/>
                  <a:pt x="6826" y="21398"/>
                </a:cubicBezTo>
                <a:cubicBezTo>
                  <a:pt x="6874" y="21377"/>
                  <a:pt x="6916" y="21357"/>
                  <a:pt x="6954" y="21337"/>
                </a:cubicBezTo>
                <a:cubicBezTo>
                  <a:pt x="6960" y="21334"/>
                  <a:pt x="6966" y="21330"/>
                  <a:pt x="6972" y="21327"/>
                </a:cubicBezTo>
                <a:cubicBezTo>
                  <a:pt x="7001" y="21312"/>
                  <a:pt x="7026" y="21299"/>
                  <a:pt x="7049" y="21283"/>
                </a:cubicBezTo>
                <a:cubicBezTo>
                  <a:pt x="7058" y="21278"/>
                  <a:pt x="7065" y="21272"/>
                  <a:pt x="7073" y="21267"/>
                </a:cubicBezTo>
                <a:cubicBezTo>
                  <a:pt x="7090" y="21254"/>
                  <a:pt x="7105" y="21242"/>
                  <a:pt x="7118" y="21230"/>
                </a:cubicBezTo>
                <a:cubicBezTo>
                  <a:pt x="7131" y="21217"/>
                  <a:pt x="7145" y="21202"/>
                  <a:pt x="7153" y="21189"/>
                </a:cubicBezTo>
                <a:cubicBezTo>
                  <a:pt x="7160" y="21180"/>
                  <a:pt x="7164" y="21172"/>
                  <a:pt x="7168" y="21162"/>
                </a:cubicBezTo>
                <a:cubicBezTo>
                  <a:pt x="7172" y="21154"/>
                  <a:pt x="7175" y="21147"/>
                  <a:pt x="7177" y="21139"/>
                </a:cubicBezTo>
                <a:cubicBezTo>
                  <a:pt x="7179" y="21132"/>
                  <a:pt x="7180" y="21125"/>
                  <a:pt x="7180" y="21119"/>
                </a:cubicBezTo>
                <a:cubicBezTo>
                  <a:pt x="7180" y="21117"/>
                  <a:pt x="7180" y="21117"/>
                  <a:pt x="7180" y="21115"/>
                </a:cubicBezTo>
                <a:cubicBezTo>
                  <a:pt x="7180" y="21114"/>
                  <a:pt x="7180" y="21113"/>
                  <a:pt x="7180" y="21112"/>
                </a:cubicBezTo>
                <a:cubicBezTo>
                  <a:pt x="7180" y="21103"/>
                  <a:pt x="7179" y="21094"/>
                  <a:pt x="7177" y="21085"/>
                </a:cubicBezTo>
                <a:cubicBezTo>
                  <a:pt x="7174" y="21067"/>
                  <a:pt x="7167" y="21049"/>
                  <a:pt x="7156" y="21031"/>
                </a:cubicBezTo>
                <a:cubicBezTo>
                  <a:pt x="7146" y="21012"/>
                  <a:pt x="7132" y="20993"/>
                  <a:pt x="7115" y="20974"/>
                </a:cubicBezTo>
                <a:cubicBezTo>
                  <a:pt x="7095" y="20952"/>
                  <a:pt x="7081" y="20929"/>
                  <a:pt x="7067" y="20906"/>
                </a:cubicBezTo>
                <a:cubicBezTo>
                  <a:pt x="7057" y="20890"/>
                  <a:pt x="7048" y="20873"/>
                  <a:pt x="7040" y="20856"/>
                </a:cubicBezTo>
                <a:cubicBezTo>
                  <a:pt x="7039" y="20853"/>
                  <a:pt x="7036" y="20849"/>
                  <a:pt x="7034" y="20846"/>
                </a:cubicBezTo>
                <a:cubicBezTo>
                  <a:pt x="7028" y="20830"/>
                  <a:pt x="7023" y="20815"/>
                  <a:pt x="7019" y="20799"/>
                </a:cubicBezTo>
                <a:cubicBezTo>
                  <a:pt x="7019" y="20796"/>
                  <a:pt x="7017" y="20792"/>
                  <a:pt x="7016" y="20789"/>
                </a:cubicBezTo>
                <a:cubicBezTo>
                  <a:pt x="7013" y="20770"/>
                  <a:pt x="7014" y="20751"/>
                  <a:pt x="7013" y="20731"/>
                </a:cubicBezTo>
                <a:cubicBezTo>
                  <a:pt x="7013" y="20728"/>
                  <a:pt x="7013" y="20722"/>
                  <a:pt x="7013" y="20718"/>
                </a:cubicBezTo>
                <a:cubicBezTo>
                  <a:pt x="7014" y="20698"/>
                  <a:pt x="7013" y="20676"/>
                  <a:pt x="7016" y="20654"/>
                </a:cubicBezTo>
                <a:cubicBezTo>
                  <a:pt x="7020" y="20633"/>
                  <a:pt x="7027" y="20610"/>
                  <a:pt x="7034" y="20587"/>
                </a:cubicBezTo>
                <a:cubicBezTo>
                  <a:pt x="7041" y="20567"/>
                  <a:pt x="7049" y="20548"/>
                  <a:pt x="7058" y="20526"/>
                </a:cubicBezTo>
                <a:cubicBezTo>
                  <a:pt x="7059" y="20525"/>
                  <a:pt x="7058" y="20524"/>
                  <a:pt x="7058" y="20523"/>
                </a:cubicBezTo>
                <a:cubicBezTo>
                  <a:pt x="7059" y="20520"/>
                  <a:pt x="7060" y="20518"/>
                  <a:pt x="7061" y="20516"/>
                </a:cubicBezTo>
                <a:cubicBezTo>
                  <a:pt x="7064" y="20510"/>
                  <a:pt x="7067" y="20502"/>
                  <a:pt x="7070" y="20496"/>
                </a:cubicBezTo>
                <a:cubicBezTo>
                  <a:pt x="7083" y="20467"/>
                  <a:pt x="7097" y="20440"/>
                  <a:pt x="7115" y="20408"/>
                </a:cubicBezTo>
                <a:cubicBezTo>
                  <a:pt x="7132" y="20376"/>
                  <a:pt x="7148" y="20345"/>
                  <a:pt x="7162" y="20314"/>
                </a:cubicBezTo>
                <a:cubicBezTo>
                  <a:pt x="7166" y="20305"/>
                  <a:pt x="7170" y="20293"/>
                  <a:pt x="7174" y="20284"/>
                </a:cubicBezTo>
                <a:cubicBezTo>
                  <a:pt x="7183" y="20263"/>
                  <a:pt x="7191" y="20244"/>
                  <a:pt x="7198" y="20223"/>
                </a:cubicBezTo>
                <a:cubicBezTo>
                  <a:pt x="7201" y="20213"/>
                  <a:pt x="7204" y="20203"/>
                  <a:pt x="7207" y="20193"/>
                </a:cubicBezTo>
                <a:cubicBezTo>
                  <a:pt x="7216" y="20164"/>
                  <a:pt x="7225" y="20134"/>
                  <a:pt x="7231" y="20105"/>
                </a:cubicBezTo>
                <a:cubicBezTo>
                  <a:pt x="7237" y="20074"/>
                  <a:pt x="7241" y="20045"/>
                  <a:pt x="7243" y="20015"/>
                </a:cubicBezTo>
                <a:cubicBezTo>
                  <a:pt x="7245" y="19987"/>
                  <a:pt x="7244" y="19960"/>
                  <a:pt x="7243" y="19934"/>
                </a:cubicBezTo>
                <a:cubicBezTo>
                  <a:pt x="7242" y="19929"/>
                  <a:pt x="7243" y="19925"/>
                  <a:pt x="7243" y="19920"/>
                </a:cubicBezTo>
                <a:cubicBezTo>
                  <a:pt x="7241" y="19896"/>
                  <a:pt x="7236" y="19870"/>
                  <a:pt x="7231" y="19846"/>
                </a:cubicBezTo>
                <a:cubicBezTo>
                  <a:pt x="7230" y="19842"/>
                  <a:pt x="7229" y="19841"/>
                  <a:pt x="7228" y="19836"/>
                </a:cubicBezTo>
                <a:cubicBezTo>
                  <a:pt x="7223" y="19816"/>
                  <a:pt x="7217" y="19795"/>
                  <a:pt x="7210" y="19776"/>
                </a:cubicBezTo>
                <a:cubicBezTo>
                  <a:pt x="7208" y="19771"/>
                  <a:pt x="7206" y="19767"/>
                  <a:pt x="7204" y="19762"/>
                </a:cubicBezTo>
                <a:cubicBezTo>
                  <a:pt x="7195" y="19742"/>
                  <a:pt x="7185" y="19724"/>
                  <a:pt x="7174" y="19705"/>
                </a:cubicBezTo>
                <a:cubicBezTo>
                  <a:pt x="7171" y="19700"/>
                  <a:pt x="7169" y="19693"/>
                  <a:pt x="7165" y="19688"/>
                </a:cubicBezTo>
                <a:cubicBezTo>
                  <a:pt x="7153" y="19669"/>
                  <a:pt x="7139" y="19652"/>
                  <a:pt x="7124" y="19634"/>
                </a:cubicBezTo>
                <a:cubicBezTo>
                  <a:pt x="7106" y="19614"/>
                  <a:pt x="7085" y="19595"/>
                  <a:pt x="7064" y="19577"/>
                </a:cubicBezTo>
                <a:cubicBezTo>
                  <a:pt x="6979" y="19506"/>
                  <a:pt x="6865" y="19455"/>
                  <a:pt x="6725" y="19429"/>
                </a:cubicBezTo>
                <a:cubicBezTo>
                  <a:pt x="6690" y="19423"/>
                  <a:pt x="6653" y="19416"/>
                  <a:pt x="6615" y="19412"/>
                </a:cubicBezTo>
                <a:cubicBezTo>
                  <a:pt x="6576" y="19409"/>
                  <a:pt x="6537" y="19409"/>
                  <a:pt x="6495" y="19409"/>
                </a:cubicBezTo>
                <a:close/>
                <a:moveTo>
                  <a:pt x="13086" y="19409"/>
                </a:moveTo>
                <a:cubicBezTo>
                  <a:pt x="13074" y="19409"/>
                  <a:pt x="13062" y="19416"/>
                  <a:pt x="13050" y="19429"/>
                </a:cubicBezTo>
                <a:cubicBezTo>
                  <a:pt x="13045" y="19436"/>
                  <a:pt x="13041" y="19443"/>
                  <a:pt x="13036" y="19453"/>
                </a:cubicBezTo>
                <a:cubicBezTo>
                  <a:pt x="13029" y="19464"/>
                  <a:pt x="13021" y="19481"/>
                  <a:pt x="13015" y="19496"/>
                </a:cubicBezTo>
                <a:cubicBezTo>
                  <a:pt x="13005" y="19520"/>
                  <a:pt x="12997" y="19548"/>
                  <a:pt x="12988" y="19580"/>
                </a:cubicBezTo>
                <a:cubicBezTo>
                  <a:pt x="12979" y="19617"/>
                  <a:pt x="12969" y="19657"/>
                  <a:pt x="12961" y="19702"/>
                </a:cubicBezTo>
                <a:cubicBezTo>
                  <a:pt x="12953" y="19747"/>
                  <a:pt x="12947" y="19797"/>
                  <a:pt x="12940" y="19850"/>
                </a:cubicBezTo>
                <a:cubicBezTo>
                  <a:pt x="12934" y="19903"/>
                  <a:pt x="12930" y="19958"/>
                  <a:pt x="12925" y="20018"/>
                </a:cubicBezTo>
                <a:cubicBezTo>
                  <a:pt x="12917" y="20138"/>
                  <a:pt x="12911" y="20271"/>
                  <a:pt x="12911" y="20408"/>
                </a:cubicBezTo>
                <a:cubicBezTo>
                  <a:pt x="12911" y="20486"/>
                  <a:pt x="12911" y="20558"/>
                  <a:pt x="12914" y="20631"/>
                </a:cubicBezTo>
                <a:cubicBezTo>
                  <a:pt x="12915" y="20657"/>
                  <a:pt x="12918" y="20682"/>
                  <a:pt x="12920" y="20708"/>
                </a:cubicBezTo>
                <a:cubicBezTo>
                  <a:pt x="12922" y="20756"/>
                  <a:pt x="12924" y="20804"/>
                  <a:pt x="12928" y="20849"/>
                </a:cubicBezTo>
                <a:cubicBezTo>
                  <a:pt x="12930" y="20871"/>
                  <a:pt x="12932" y="20889"/>
                  <a:pt x="12934" y="20910"/>
                </a:cubicBezTo>
                <a:cubicBezTo>
                  <a:pt x="12939" y="20956"/>
                  <a:pt x="12946" y="21000"/>
                  <a:pt x="12952" y="21041"/>
                </a:cubicBezTo>
                <a:cubicBezTo>
                  <a:pt x="12955" y="21057"/>
                  <a:pt x="12956" y="21073"/>
                  <a:pt x="12958" y="21088"/>
                </a:cubicBezTo>
                <a:cubicBezTo>
                  <a:pt x="12967" y="21142"/>
                  <a:pt x="12977" y="21192"/>
                  <a:pt x="12988" y="21233"/>
                </a:cubicBezTo>
                <a:cubicBezTo>
                  <a:pt x="12997" y="21266"/>
                  <a:pt x="13005" y="21293"/>
                  <a:pt x="13015" y="21317"/>
                </a:cubicBezTo>
                <a:cubicBezTo>
                  <a:pt x="13021" y="21333"/>
                  <a:pt x="13029" y="21349"/>
                  <a:pt x="13036" y="21361"/>
                </a:cubicBezTo>
                <a:cubicBezTo>
                  <a:pt x="13041" y="21371"/>
                  <a:pt x="13045" y="21378"/>
                  <a:pt x="13050" y="21384"/>
                </a:cubicBezTo>
                <a:cubicBezTo>
                  <a:pt x="13056" y="21391"/>
                  <a:pt x="13062" y="21398"/>
                  <a:pt x="13068" y="21401"/>
                </a:cubicBezTo>
                <a:cubicBezTo>
                  <a:pt x="13074" y="21405"/>
                  <a:pt x="13080" y="21405"/>
                  <a:pt x="13086" y="21405"/>
                </a:cubicBezTo>
                <a:cubicBezTo>
                  <a:pt x="13098" y="21405"/>
                  <a:pt x="13110" y="21398"/>
                  <a:pt x="13122" y="21384"/>
                </a:cubicBezTo>
                <a:cubicBezTo>
                  <a:pt x="13133" y="21371"/>
                  <a:pt x="13144" y="21353"/>
                  <a:pt x="13155" y="21327"/>
                </a:cubicBezTo>
                <a:cubicBezTo>
                  <a:pt x="13164" y="21305"/>
                  <a:pt x="13173" y="21277"/>
                  <a:pt x="13181" y="21246"/>
                </a:cubicBezTo>
                <a:cubicBezTo>
                  <a:pt x="13184" y="21236"/>
                  <a:pt x="13188" y="21224"/>
                  <a:pt x="13190" y="21213"/>
                </a:cubicBezTo>
                <a:cubicBezTo>
                  <a:pt x="13195" y="21194"/>
                  <a:pt x="13198" y="21173"/>
                  <a:pt x="13202" y="21152"/>
                </a:cubicBezTo>
                <a:cubicBezTo>
                  <a:pt x="13214" y="21096"/>
                  <a:pt x="13224" y="21034"/>
                  <a:pt x="13232" y="20964"/>
                </a:cubicBezTo>
                <a:cubicBezTo>
                  <a:pt x="13240" y="20894"/>
                  <a:pt x="13248" y="20815"/>
                  <a:pt x="13253" y="20735"/>
                </a:cubicBezTo>
                <a:cubicBezTo>
                  <a:pt x="13254" y="20712"/>
                  <a:pt x="13255" y="20691"/>
                  <a:pt x="13256" y="20668"/>
                </a:cubicBezTo>
                <a:cubicBezTo>
                  <a:pt x="13260" y="20584"/>
                  <a:pt x="13265" y="20499"/>
                  <a:pt x="13265" y="20408"/>
                </a:cubicBezTo>
                <a:cubicBezTo>
                  <a:pt x="13265" y="20318"/>
                  <a:pt x="13260" y="20229"/>
                  <a:pt x="13256" y="20146"/>
                </a:cubicBezTo>
                <a:cubicBezTo>
                  <a:pt x="13255" y="20122"/>
                  <a:pt x="13254" y="20098"/>
                  <a:pt x="13253" y="20075"/>
                </a:cubicBezTo>
                <a:cubicBezTo>
                  <a:pt x="13248" y="19996"/>
                  <a:pt x="13243" y="19922"/>
                  <a:pt x="13235" y="19853"/>
                </a:cubicBezTo>
                <a:cubicBezTo>
                  <a:pt x="13235" y="19851"/>
                  <a:pt x="13232" y="19849"/>
                  <a:pt x="13232" y="19846"/>
                </a:cubicBezTo>
                <a:cubicBezTo>
                  <a:pt x="13224" y="19778"/>
                  <a:pt x="13213" y="19716"/>
                  <a:pt x="13202" y="19661"/>
                </a:cubicBezTo>
                <a:cubicBezTo>
                  <a:pt x="13198" y="19639"/>
                  <a:pt x="13195" y="19620"/>
                  <a:pt x="13190" y="19601"/>
                </a:cubicBezTo>
                <a:cubicBezTo>
                  <a:pt x="13188" y="19591"/>
                  <a:pt x="13184" y="19580"/>
                  <a:pt x="13181" y="19570"/>
                </a:cubicBezTo>
                <a:cubicBezTo>
                  <a:pt x="13173" y="19539"/>
                  <a:pt x="13164" y="19509"/>
                  <a:pt x="13155" y="19486"/>
                </a:cubicBezTo>
                <a:cubicBezTo>
                  <a:pt x="13144" y="19461"/>
                  <a:pt x="13133" y="19442"/>
                  <a:pt x="13122" y="19429"/>
                </a:cubicBezTo>
                <a:cubicBezTo>
                  <a:pt x="13110" y="19416"/>
                  <a:pt x="13098" y="19409"/>
                  <a:pt x="13086" y="19409"/>
                </a:cubicBezTo>
                <a:close/>
                <a:moveTo>
                  <a:pt x="17685" y="19409"/>
                </a:moveTo>
                <a:lnTo>
                  <a:pt x="17685" y="20408"/>
                </a:lnTo>
                <a:cubicBezTo>
                  <a:pt x="17685" y="20486"/>
                  <a:pt x="17685" y="20558"/>
                  <a:pt x="17688" y="20631"/>
                </a:cubicBezTo>
                <a:cubicBezTo>
                  <a:pt x="17690" y="20657"/>
                  <a:pt x="17693" y="20682"/>
                  <a:pt x="17694" y="20708"/>
                </a:cubicBezTo>
                <a:cubicBezTo>
                  <a:pt x="17697" y="20756"/>
                  <a:pt x="17699" y="20804"/>
                  <a:pt x="17703" y="20849"/>
                </a:cubicBezTo>
                <a:cubicBezTo>
                  <a:pt x="17705" y="20871"/>
                  <a:pt x="17707" y="20889"/>
                  <a:pt x="17709" y="20910"/>
                </a:cubicBezTo>
                <a:cubicBezTo>
                  <a:pt x="17714" y="20956"/>
                  <a:pt x="17721" y="21000"/>
                  <a:pt x="17727" y="21041"/>
                </a:cubicBezTo>
                <a:cubicBezTo>
                  <a:pt x="17729" y="21057"/>
                  <a:pt x="17731" y="21073"/>
                  <a:pt x="17733" y="21088"/>
                </a:cubicBezTo>
                <a:cubicBezTo>
                  <a:pt x="17742" y="21142"/>
                  <a:pt x="17752" y="21192"/>
                  <a:pt x="17763" y="21233"/>
                </a:cubicBezTo>
                <a:cubicBezTo>
                  <a:pt x="17771" y="21266"/>
                  <a:pt x="17780" y="21293"/>
                  <a:pt x="17790" y="21317"/>
                </a:cubicBezTo>
                <a:cubicBezTo>
                  <a:pt x="17796" y="21333"/>
                  <a:pt x="17804" y="21349"/>
                  <a:pt x="17810" y="21361"/>
                </a:cubicBezTo>
                <a:cubicBezTo>
                  <a:pt x="17816" y="21371"/>
                  <a:pt x="17820" y="21378"/>
                  <a:pt x="17825" y="21384"/>
                </a:cubicBezTo>
                <a:cubicBezTo>
                  <a:pt x="17831" y="21391"/>
                  <a:pt x="17837" y="21398"/>
                  <a:pt x="17843" y="21401"/>
                </a:cubicBezTo>
                <a:cubicBezTo>
                  <a:pt x="17849" y="21405"/>
                  <a:pt x="17855" y="21405"/>
                  <a:pt x="17861" y="21405"/>
                </a:cubicBezTo>
                <a:cubicBezTo>
                  <a:pt x="17873" y="21405"/>
                  <a:pt x="17885" y="21402"/>
                  <a:pt x="17897" y="21394"/>
                </a:cubicBezTo>
                <a:cubicBezTo>
                  <a:pt x="17908" y="21387"/>
                  <a:pt x="17919" y="21376"/>
                  <a:pt x="17930" y="21361"/>
                </a:cubicBezTo>
                <a:cubicBezTo>
                  <a:pt x="17940" y="21346"/>
                  <a:pt x="17950" y="21328"/>
                  <a:pt x="17959" y="21307"/>
                </a:cubicBezTo>
                <a:cubicBezTo>
                  <a:pt x="17967" y="21289"/>
                  <a:pt x="17976" y="21265"/>
                  <a:pt x="17983" y="21243"/>
                </a:cubicBezTo>
                <a:cubicBezTo>
                  <a:pt x="17986" y="21234"/>
                  <a:pt x="17989" y="21226"/>
                  <a:pt x="17992" y="21216"/>
                </a:cubicBezTo>
                <a:cubicBezTo>
                  <a:pt x="17995" y="21204"/>
                  <a:pt x="17998" y="21192"/>
                  <a:pt x="18001" y="21179"/>
                </a:cubicBezTo>
                <a:cubicBezTo>
                  <a:pt x="18010" y="21139"/>
                  <a:pt x="18019" y="21095"/>
                  <a:pt x="18025" y="21048"/>
                </a:cubicBezTo>
                <a:cubicBezTo>
                  <a:pt x="18034" y="20978"/>
                  <a:pt x="18040" y="20902"/>
                  <a:pt x="18040" y="20822"/>
                </a:cubicBezTo>
                <a:cubicBezTo>
                  <a:pt x="18040" y="20722"/>
                  <a:pt x="18047" y="20626"/>
                  <a:pt x="18066" y="20536"/>
                </a:cubicBezTo>
                <a:cubicBezTo>
                  <a:pt x="18076" y="20491"/>
                  <a:pt x="18088" y="20451"/>
                  <a:pt x="18102" y="20408"/>
                </a:cubicBezTo>
                <a:cubicBezTo>
                  <a:pt x="18117" y="20366"/>
                  <a:pt x="18136" y="20324"/>
                  <a:pt x="18156" y="20284"/>
                </a:cubicBezTo>
                <a:cubicBezTo>
                  <a:pt x="18176" y="20243"/>
                  <a:pt x="18199" y="20202"/>
                  <a:pt x="18224" y="20163"/>
                </a:cubicBezTo>
                <a:cubicBezTo>
                  <a:pt x="18247" y="20128"/>
                  <a:pt x="18272" y="20095"/>
                  <a:pt x="18299" y="20062"/>
                </a:cubicBezTo>
                <a:cubicBezTo>
                  <a:pt x="18308" y="20050"/>
                  <a:pt x="18315" y="20040"/>
                  <a:pt x="18325" y="20028"/>
                </a:cubicBezTo>
                <a:cubicBezTo>
                  <a:pt x="18345" y="20005"/>
                  <a:pt x="18367" y="19983"/>
                  <a:pt x="18388" y="19961"/>
                </a:cubicBezTo>
                <a:cubicBezTo>
                  <a:pt x="18399" y="19949"/>
                  <a:pt x="18409" y="19938"/>
                  <a:pt x="18421" y="19927"/>
                </a:cubicBezTo>
                <a:cubicBezTo>
                  <a:pt x="18453" y="19895"/>
                  <a:pt x="18488" y="19861"/>
                  <a:pt x="18525" y="19830"/>
                </a:cubicBezTo>
                <a:lnTo>
                  <a:pt x="19010" y="19422"/>
                </a:lnTo>
                <a:lnTo>
                  <a:pt x="18349" y="19416"/>
                </a:lnTo>
                <a:lnTo>
                  <a:pt x="17685" y="19409"/>
                </a:lnTo>
                <a:close/>
                <a:moveTo>
                  <a:pt x="3953" y="19426"/>
                </a:moveTo>
                <a:cubicBezTo>
                  <a:pt x="3877" y="19425"/>
                  <a:pt x="3798" y="19427"/>
                  <a:pt x="3715" y="19429"/>
                </a:cubicBezTo>
                <a:lnTo>
                  <a:pt x="2298" y="19456"/>
                </a:lnTo>
                <a:lnTo>
                  <a:pt x="2298" y="20432"/>
                </a:lnTo>
                <a:cubicBezTo>
                  <a:pt x="2298" y="20521"/>
                  <a:pt x="2302" y="20602"/>
                  <a:pt x="2304" y="20678"/>
                </a:cubicBezTo>
                <a:cubicBezTo>
                  <a:pt x="2309" y="20829"/>
                  <a:pt x="2316" y="20954"/>
                  <a:pt x="2331" y="21055"/>
                </a:cubicBezTo>
                <a:cubicBezTo>
                  <a:pt x="2339" y="21108"/>
                  <a:pt x="2350" y="21152"/>
                  <a:pt x="2361" y="21193"/>
                </a:cubicBezTo>
                <a:cubicBezTo>
                  <a:pt x="2369" y="21224"/>
                  <a:pt x="2377" y="21252"/>
                  <a:pt x="2387" y="21277"/>
                </a:cubicBezTo>
                <a:cubicBezTo>
                  <a:pt x="2390" y="21282"/>
                  <a:pt x="2394" y="21288"/>
                  <a:pt x="2396" y="21294"/>
                </a:cubicBezTo>
                <a:cubicBezTo>
                  <a:pt x="2400" y="21301"/>
                  <a:pt x="2404" y="21307"/>
                  <a:pt x="2408" y="21314"/>
                </a:cubicBezTo>
                <a:cubicBezTo>
                  <a:pt x="2412" y="21320"/>
                  <a:pt x="2416" y="21328"/>
                  <a:pt x="2420" y="21334"/>
                </a:cubicBezTo>
                <a:cubicBezTo>
                  <a:pt x="2424" y="21339"/>
                  <a:pt x="2428" y="21343"/>
                  <a:pt x="2432" y="21347"/>
                </a:cubicBezTo>
                <a:cubicBezTo>
                  <a:pt x="2438" y="21354"/>
                  <a:pt x="2441" y="21359"/>
                  <a:pt x="2447" y="21364"/>
                </a:cubicBezTo>
                <a:cubicBezTo>
                  <a:pt x="2450" y="21367"/>
                  <a:pt x="2455" y="21372"/>
                  <a:pt x="2459" y="21374"/>
                </a:cubicBezTo>
                <a:cubicBezTo>
                  <a:pt x="2465" y="21379"/>
                  <a:pt x="2470" y="21381"/>
                  <a:pt x="2477" y="21384"/>
                </a:cubicBezTo>
                <a:cubicBezTo>
                  <a:pt x="2480" y="21386"/>
                  <a:pt x="2485" y="21389"/>
                  <a:pt x="2489" y="21391"/>
                </a:cubicBezTo>
                <a:cubicBezTo>
                  <a:pt x="2499" y="21396"/>
                  <a:pt x="2510" y="21399"/>
                  <a:pt x="2521" y="21401"/>
                </a:cubicBezTo>
                <a:cubicBezTo>
                  <a:pt x="2532" y="21403"/>
                  <a:pt x="2542" y="21405"/>
                  <a:pt x="2554" y="21405"/>
                </a:cubicBezTo>
                <a:cubicBezTo>
                  <a:pt x="2575" y="21405"/>
                  <a:pt x="2595" y="21403"/>
                  <a:pt x="2614" y="21394"/>
                </a:cubicBezTo>
                <a:cubicBezTo>
                  <a:pt x="2633" y="21386"/>
                  <a:pt x="2650" y="21373"/>
                  <a:pt x="2667" y="21357"/>
                </a:cubicBezTo>
                <a:cubicBezTo>
                  <a:pt x="2701" y="21326"/>
                  <a:pt x="2731" y="21279"/>
                  <a:pt x="2757" y="21216"/>
                </a:cubicBezTo>
                <a:cubicBezTo>
                  <a:pt x="2783" y="21153"/>
                  <a:pt x="2807" y="21074"/>
                  <a:pt x="2825" y="20981"/>
                </a:cubicBezTo>
                <a:cubicBezTo>
                  <a:pt x="2843" y="20887"/>
                  <a:pt x="2855" y="20780"/>
                  <a:pt x="2864" y="20657"/>
                </a:cubicBezTo>
                <a:cubicBezTo>
                  <a:pt x="2870" y="20571"/>
                  <a:pt x="2877" y="20496"/>
                  <a:pt x="2885" y="20429"/>
                </a:cubicBezTo>
                <a:cubicBezTo>
                  <a:pt x="2887" y="20406"/>
                  <a:pt x="2891" y="20388"/>
                  <a:pt x="2893" y="20368"/>
                </a:cubicBezTo>
                <a:cubicBezTo>
                  <a:pt x="2900" y="20322"/>
                  <a:pt x="2907" y="20277"/>
                  <a:pt x="2914" y="20240"/>
                </a:cubicBezTo>
                <a:cubicBezTo>
                  <a:pt x="2916" y="20232"/>
                  <a:pt x="2916" y="20224"/>
                  <a:pt x="2917" y="20217"/>
                </a:cubicBezTo>
                <a:cubicBezTo>
                  <a:pt x="2921" y="20201"/>
                  <a:pt x="2925" y="20187"/>
                  <a:pt x="2929" y="20173"/>
                </a:cubicBezTo>
                <a:cubicBezTo>
                  <a:pt x="2932" y="20164"/>
                  <a:pt x="2936" y="20154"/>
                  <a:pt x="2938" y="20146"/>
                </a:cubicBezTo>
                <a:cubicBezTo>
                  <a:pt x="2942" y="20133"/>
                  <a:pt x="2945" y="20121"/>
                  <a:pt x="2950" y="20109"/>
                </a:cubicBezTo>
                <a:cubicBezTo>
                  <a:pt x="2953" y="20102"/>
                  <a:pt x="2956" y="20095"/>
                  <a:pt x="2959" y="20089"/>
                </a:cubicBezTo>
                <a:cubicBezTo>
                  <a:pt x="2964" y="20077"/>
                  <a:pt x="2971" y="20065"/>
                  <a:pt x="2977" y="20055"/>
                </a:cubicBezTo>
                <a:cubicBezTo>
                  <a:pt x="2980" y="20050"/>
                  <a:pt x="2983" y="20046"/>
                  <a:pt x="2986" y="20042"/>
                </a:cubicBezTo>
                <a:cubicBezTo>
                  <a:pt x="2995" y="20027"/>
                  <a:pt x="3005" y="20013"/>
                  <a:pt x="3016" y="20001"/>
                </a:cubicBezTo>
                <a:cubicBezTo>
                  <a:pt x="3036" y="19979"/>
                  <a:pt x="3057" y="19964"/>
                  <a:pt x="3084" y="19951"/>
                </a:cubicBezTo>
                <a:cubicBezTo>
                  <a:pt x="3097" y="19944"/>
                  <a:pt x="3114" y="19939"/>
                  <a:pt x="3129" y="19934"/>
                </a:cubicBezTo>
                <a:cubicBezTo>
                  <a:pt x="3144" y="19929"/>
                  <a:pt x="3159" y="19924"/>
                  <a:pt x="3176" y="19920"/>
                </a:cubicBezTo>
                <a:cubicBezTo>
                  <a:pt x="3198" y="19916"/>
                  <a:pt x="3223" y="19916"/>
                  <a:pt x="3248" y="19914"/>
                </a:cubicBezTo>
                <a:cubicBezTo>
                  <a:pt x="3283" y="19911"/>
                  <a:pt x="3319" y="19907"/>
                  <a:pt x="3361" y="19907"/>
                </a:cubicBezTo>
                <a:cubicBezTo>
                  <a:pt x="3403" y="19907"/>
                  <a:pt x="3439" y="19911"/>
                  <a:pt x="3474" y="19914"/>
                </a:cubicBezTo>
                <a:cubicBezTo>
                  <a:pt x="3484" y="19915"/>
                  <a:pt x="3497" y="19916"/>
                  <a:pt x="3507" y="19917"/>
                </a:cubicBezTo>
                <a:cubicBezTo>
                  <a:pt x="3514" y="19918"/>
                  <a:pt x="3520" y="19916"/>
                  <a:pt x="3528" y="19917"/>
                </a:cubicBezTo>
                <a:cubicBezTo>
                  <a:pt x="3543" y="19919"/>
                  <a:pt x="3556" y="19924"/>
                  <a:pt x="3569" y="19927"/>
                </a:cubicBezTo>
                <a:cubicBezTo>
                  <a:pt x="3574" y="19928"/>
                  <a:pt x="3579" y="19929"/>
                  <a:pt x="3584" y="19930"/>
                </a:cubicBezTo>
                <a:cubicBezTo>
                  <a:pt x="3602" y="19936"/>
                  <a:pt x="3619" y="19943"/>
                  <a:pt x="3635" y="19951"/>
                </a:cubicBezTo>
                <a:cubicBezTo>
                  <a:pt x="3662" y="19964"/>
                  <a:pt x="3686" y="19979"/>
                  <a:pt x="3706" y="20001"/>
                </a:cubicBezTo>
                <a:cubicBezTo>
                  <a:pt x="3717" y="20013"/>
                  <a:pt x="3727" y="20027"/>
                  <a:pt x="3736" y="20042"/>
                </a:cubicBezTo>
                <a:cubicBezTo>
                  <a:pt x="3739" y="20046"/>
                  <a:pt x="3742" y="20050"/>
                  <a:pt x="3745" y="20055"/>
                </a:cubicBezTo>
                <a:cubicBezTo>
                  <a:pt x="3751" y="20065"/>
                  <a:pt x="3757" y="20077"/>
                  <a:pt x="3763" y="20089"/>
                </a:cubicBezTo>
                <a:cubicBezTo>
                  <a:pt x="3766" y="20095"/>
                  <a:pt x="3769" y="20102"/>
                  <a:pt x="3772" y="20109"/>
                </a:cubicBezTo>
                <a:cubicBezTo>
                  <a:pt x="3776" y="20121"/>
                  <a:pt x="3779" y="20133"/>
                  <a:pt x="3784" y="20146"/>
                </a:cubicBezTo>
                <a:cubicBezTo>
                  <a:pt x="3786" y="20154"/>
                  <a:pt x="3790" y="20164"/>
                  <a:pt x="3793" y="20173"/>
                </a:cubicBezTo>
                <a:cubicBezTo>
                  <a:pt x="3796" y="20187"/>
                  <a:pt x="3801" y="20201"/>
                  <a:pt x="3804" y="20217"/>
                </a:cubicBezTo>
                <a:cubicBezTo>
                  <a:pt x="3806" y="20224"/>
                  <a:pt x="3806" y="20232"/>
                  <a:pt x="3807" y="20240"/>
                </a:cubicBezTo>
                <a:cubicBezTo>
                  <a:pt x="3815" y="20277"/>
                  <a:pt x="3822" y="20322"/>
                  <a:pt x="3828" y="20368"/>
                </a:cubicBezTo>
                <a:cubicBezTo>
                  <a:pt x="3831" y="20388"/>
                  <a:pt x="3835" y="20406"/>
                  <a:pt x="3837" y="20429"/>
                </a:cubicBezTo>
                <a:cubicBezTo>
                  <a:pt x="3845" y="20496"/>
                  <a:pt x="3852" y="20571"/>
                  <a:pt x="3858" y="20657"/>
                </a:cubicBezTo>
                <a:cubicBezTo>
                  <a:pt x="3863" y="20731"/>
                  <a:pt x="3872" y="20796"/>
                  <a:pt x="3882" y="20859"/>
                </a:cubicBezTo>
                <a:cubicBezTo>
                  <a:pt x="3885" y="20878"/>
                  <a:pt x="3888" y="20895"/>
                  <a:pt x="3891" y="20913"/>
                </a:cubicBezTo>
                <a:cubicBezTo>
                  <a:pt x="3898" y="20954"/>
                  <a:pt x="3906" y="20995"/>
                  <a:pt x="3915" y="21031"/>
                </a:cubicBezTo>
                <a:cubicBezTo>
                  <a:pt x="3921" y="21060"/>
                  <a:pt x="3928" y="21089"/>
                  <a:pt x="3935" y="21115"/>
                </a:cubicBezTo>
                <a:cubicBezTo>
                  <a:pt x="3937" y="21120"/>
                  <a:pt x="3937" y="21124"/>
                  <a:pt x="3938" y="21129"/>
                </a:cubicBezTo>
                <a:cubicBezTo>
                  <a:pt x="3950" y="21164"/>
                  <a:pt x="3962" y="21197"/>
                  <a:pt x="3974" y="21226"/>
                </a:cubicBezTo>
                <a:cubicBezTo>
                  <a:pt x="3976" y="21232"/>
                  <a:pt x="3978" y="21235"/>
                  <a:pt x="3980" y="21240"/>
                </a:cubicBezTo>
                <a:cubicBezTo>
                  <a:pt x="3993" y="21268"/>
                  <a:pt x="4008" y="21295"/>
                  <a:pt x="4022" y="21317"/>
                </a:cubicBezTo>
                <a:cubicBezTo>
                  <a:pt x="4035" y="21339"/>
                  <a:pt x="4049" y="21359"/>
                  <a:pt x="4063" y="21374"/>
                </a:cubicBezTo>
                <a:cubicBezTo>
                  <a:pt x="4067" y="21378"/>
                  <a:pt x="4069" y="21381"/>
                  <a:pt x="4072" y="21384"/>
                </a:cubicBezTo>
                <a:cubicBezTo>
                  <a:pt x="4086" y="21398"/>
                  <a:pt x="4103" y="21407"/>
                  <a:pt x="4117" y="21415"/>
                </a:cubicBezTo>
                <a:cubicBezTo>
                  <a:pt x="4126" y="21420"/>
                  <a:pt x="4135" y="21425"/>
                  <a:pt x="4144" y="21428"/>
                </a:cubicBezTo>
                <a:cubicBezTo>
                  <a:pt x="4153" y="21431"/>
                  <a:pt x="4161" y="21431"/>
                  <a:pt x="4171" y="21431"/>
                </a:cubicBezTo>
                <a:cubicBezTo>
                  <a:pt x="4173" y="21432"/>
                  <a:pt x="4177" y="21432"/>
                  <a:pt x="4179" y="21431"/>
                </a:cubicBezTo>
                <a:cubicBezTo>
                  <a:pt x="4187" y="21431"/>
                  <a:pt x="4193" y="21430"/>
                  <a:pt x="4200" y="21428"/>
                </a:cubicBezTo>
                <a:cubicBezTo>
                  <a:pt x="4203" y="21427"/>
                  <a:pt x="4206" y="21426"/>
                  <a:pt x="4209" y="21425"/>
                </a:cubicBezTo>
                <a:cubicBezTo>
                  <a:pt x="4216" y="21422"/>
                  <a:pt x="4223" y="21419"/>
                  <a:pt x="4230" y="21415"/>
                </a:cubicBezTo>
                <a:cubicBezTo>
                  <a:pt x="4232" y="21413"/>
                  <a:pt x="4234" y="21413"/>
                  <a:pt x="4236" y="21411"/>
                </a:cubicBezTo>
                <a:cubicBezTo>
                  <a:pt x="4245" y="21405"/>
                  <a:pt x="4254" y="21400"/>
                  <a:pt x="4263" y="21391"/>
                </a:cubicBezTo>
                <a:cubicBezTo>
                  <a:pt x="4278" y="21376"/>
                  <a:pt x="4291" y="21357"/>
                  <a:pt x="4305" y="21334"/>
                </a:cubicBezTo>
                <a:cubicBezTo>
                  <a:pt x="4332" y="21288"/>
                  <a:pt x="4357" y="21227"/>
                  <a:pt x="4376" y="21149"/>
                </a:cubicBezTo>
                <a:cubicBezTo>
                  <a:pt x="4395" y="21071"/>
                  <a:pt x="4407" y="20976"/>
                  <a:pt x="4415" y="20866"/>
                </a:cubicBezTo>
                <a:cubicBezTo>
                  <a:pt x="4418" y="20811"/>
                  <a:pt x="4421" y="20751"/>
                  <a:pt x="4421" y="20688"/>
                </a:cubicBezTo>
                <a:cubicBezTo>
                  <a:pt x="4421" y="20550"/>
                  <a:pt x="4426" y="20434"/>
                  <a:pt x="4438" y="20338"/>
                </a:cubicBezTo>
                <a:cubicBezTo>
                  <a:pt x="4450" y="20241"/>
                  <a:pt x="4471" y="20166"/>
                  <a:pt x="4498" y="20102"/>
                </a:cubicBezTo>
                <a:cubicBezTo>
                  <a:pt x="4512" y="20070"/>
                  <a:pt x="4528" y="20039"/>
                  <a:pt x="4546" y="20015"/>
                </a:cubicBezTo>
                <a:cubicBezTo>
                  <a:pt x="4564" y="19990"/>
                  <a:pt x="4582" y="19970"/>
                  <a:pt x="4605" y="19951"/>
                </a:cubicBezTo>
                <a:cubicBezTo>
                  <a:pt x="4628" y="19932"/>
                  <a:pt x="4654" y="19914"/>
                  <a:pt x="4683" y="19900"/>
                </a:cubicBezTo>
                <a:cubicBezTo>
                  <a:pt x="4711" y="19886"/>
                  <a:pt x="4741" y="19877"/>
                  <a:pt x="4775" y="19867"/>
                </a:cubicBezTo>
                <a:cubicBezTo>
                  <a:pt x="4824" y="19852"/>
                  <a:pt x="4867" y="19837"/>
                  <a:pt x="4906" y="19823"/>
                </a:cubicBezTo>
                <a:cubicBezTo>
                  <a:pt x="4918" y="19818"/>
                  <a:pt x="4928" y="19814"/>
                  <a:pt x="4939" y="19809"/>
                </a:cubicBezTo>
                <a:cubicBezTo>
                  <a:pt x="4939" y="19809"/>
                  <a:pt x="4941" y="19810"/>
                  <a:pt x="4942" y="19809"/>
                </a:cubicBezTo>
                <a:cubicBezTo>
                  <a:pt x="4966" y="19799"/>
                  <a:pt x="4990" y="19789"/>
                  <a:pt x="5010" y="19779"/>
                </a:cubicBezTo>
                <a:cubicBezTo>
                  <a:pt x="5021" y="19774"/>
                  <a:pt x="5028" y="19771"/>
                  <a:pt x="5037" y="19766"/>
                </a:cubicBezTo>
                <a:cubicBezTo>
                  <a:pt x="5037" y="19765"/>
                  <a:pt x="5039" y="19762"/>
                  <a:pt x="5040" y="19762"/>
                </a:cubicBezTo>
                <a:cubicBezTo>
                  <a:pt x="5056" y="19754"/>
                  <a:pt x="5072" y="19747"/>
                  <a:pt x="5084" y="19739"/>
                </a:cubicBezTo>
                <a:cubicBezTo>
                  <a:pt x="5094" y="19732"/>
                  <a:pt x="5098" y="19725"/>
                  <a:pt x="5105" y="19718"/>
                </a:cubicBezTo>
                <a:cubicBezTo>
                  <a:pt x="5115" y="19710"/>
                  <a:pt x="5129" y="19703"/>
                  <a:pt x="5135" y="19695"/>
                </a:cubicBezTo>
                <a:cubicBezTo>
                  <a:pt x="5136" y="19693"/>
                  <a:pt x="5137" y="19690"/>
                  <a:pt x="5138" y="19688"/>
                </a:cubicBezTo>
                <a:cubicBezTo>
                  <a:pt x="5141" y="19684"/>
                  <a:pt x="5145" y="19682"/>
                  <a:pt x="5147" y="19678"/>
                </a:cubicBezTo>
                <a:cubicBezTo>
                  <a:pt x="5148" y="19675"/>
                  <a:pt x="5149" y="19671"/>
                  <a:pt x="5150" y="19668"/>
                </a:cubicBezTo>
                <a:cubicBezTo>
                  <a:pt x="5151" y="19665"/>
                  <a:pt x="5152" y="19661"/>
                  <a:pt x="5153" y="19658"/>
                </a:cubicBezTo>
                <a:cubicBezTo>
                  <a:pt x="5154" y="19655"/>
                  <a:pt x="5153" y="19651"/>
                  <a:pt x="5153" y="19648"/>
                </a:cubicBezTo>
                <a:cubicBezTo>
                  <a:pt x="5153" y="19645"/>
                  <a:pt x="5153" y="19644"/>
                  <a:pt x="5153" y="19641"/>
                </a:cubicBezTo>
                <a:cubicBezTo>
                  <a:pt x="5153" y="19638"/>
                  <a:pt x="5151" y="19634"/>
                  <a:pt x="5150" y="19631"/>
                </a:cubicBezTo>
                <a:cubicBezTo>
                  <a:pt x="5149" y="19629"/>
                  <a:pt x="5148" y="19626"/>
                  <a:pt x="5147" y="19624"/>
                </a:cubicBezTo>
                <a:cubicBezTo>
                  <a:pt x="5144" y="19617"/>
                  <a:pt x="5140" y="19614"/>
                  <a:pt x="5135" y="19607"/>
                </a:cubicBezTo>
                <a:cubicBezTo>
                  <a:pt x="5132" y="19603"/>
                  <a:pt x="5125" y="19598"/>
                  <a:pt x="5120" y="19594"/>
                </a:cubicBezTo>
                <a:cubicBezTo>
                  <a:pt x="5117" y="19591"/>
                  <a:pt x="5117" y="19590"/>
                  <a:pt x="5114" y="19587"/>
                </a:cubicBezTo>
                <a:cubicBezTo>
                  <a:pt x="5107" y="19582"/>
                  <a:pt x="5101" y="19578"/>
                  <a:pt x="5093" y="19574"/>
                </a:cubicBezTo>
                <a:cubicBezTo>
                  <a:pt x="5083" y="19567"/>
                  <a:pt x="5068" y="19560"/>
                  <a:pt x="5055" y="19554"/>
                </a:cubicBezTo>
                <a:cubicBezTo>
                  <a:pt x="5045" y="19549"/>
                  <a:pt x="5036" y="19544"/>
                  <a:pt x="5025" y="19540"/>
                </a:cubicBezTo>
                <a:cubicBezTo>
                  <a:pt x="5010" y="19535"/>
                  <a:pt x="4997" y="19532"/>
                  <a:pt x="4980" y="19527"/>
                </a:cubicBezTo>
                <a:cubicBezTo>
                  <a:pt x="4966" y="19522"/>
                  <a:pt x="4949" y="19517"/>
                  <a:pt x="4933" y="19513"/>
                </a:cubicBezTo>
                <a:cubicBezTo>
                  <a:pt x="4914" y="19508"/>
                  <a:pt x="4896" y="19504"/>
                  <a:pt x="4876" y="19500"/>
                </a:cubicBezTo>
                <a:cubicBezTo>
                  <a:pt x="4875" y="19500"/>
                  <a:pt x="4874" y="19500"/>
                  <a:pt x="4873" y="19500"/>
                </a:cubicBezTo>
                <a:cubicBezTo>
                  <a:pt x="4858" y="19496"/>
                  <a:pt x="4842" y="19493"/>
                  <a:pt x="4825" y="19490"/>
                </a:cubicBezTo>
                <a:cubicBezTo>
                  <a:pt x="4818" y="19488"/>
                  <a:pt x="4812" y="19488"/>
                  <a:pt x="4805" y="19486"/>
                </a:cubicBezTo>
                <a:cubicBezTo>
                  <a:pt x="4787" y="19483"/>
                  <a:pt x="4767" y="19479"/>
                  <a:pt x="4748" y="19476"/>
                </a:cubicBezTo>
                <a:cubicBezTo>
                  <a:pt x="4745" y="19476"/>
                  <a:pt x="4742" y="19473"/>
                  <a:pt x="4739" y="19473"/>
                </a:cubicBezTo>
                <a:cubicBezTo>
                  <a:pt x="4723" y="19470"/>
                  <a:pt x="4709" y="19468"/>
                  <a:pt x="4692" y="19466"/>
                </a:cubicBezTo>
                <a:cubicBezTo>
                  <a:pt x="4690" y="19466"/>
                  <a:pt x="4687" y="19466"/>
                  <a:pt x="4686" y="19466"/>
                </a:cubicBezTo>
                <a:cubicBezTo>
                  <a:pt x="4665" y="19463"/>
                  <a:pt x="4642" y="19462"/>
                  <a:pt x="4620" y="19459"/>
                </a:cubicBezTo>
                <a:cubicBezTo>
                  <a:pt x="4591" y="19456"/>
                  <a:pt x="4565" y="19452"/>
                  <a:pt x="4534" y="19449"/>
                </a:cubicBezTo>
                <a:cubicBezTo>
                  <a:pt x="4533" y="19449"/>
                  <a:pt x="4532" y="19449"/>
                  <a:pt x="4531" y="19449"/>
                </a:cubicBezTo>
                <a:cubicBezTo>
                  <a:pt x="4504" y="19447"/>
                  <a:pt x="4473" y="19445"/>
                  <a:pt x="4444" y="19442"/>
                </a:cubicBezTo>
                <a:cubicBezTo>
                  <a:pt x="4417" y="19440"/>
                  <a:pt x="4390" y="19437"/>
                  <a:pt x="4361" y="19436"/>
                </a:cubicBezTo>
                <a:cubicBezTo>
                  <a:pt x="4355" y="19435"/>
                  <a:pt x="4350" y="19436"/>
                  <a:pt x="4343" y="19436"/>
                </a:cubicBezTo>
                <a:cubicBezTo>
                  <a:pt x="4338" y="19435"/>
                  <a:pt x="4333" y="19436"/>
                  <a:pt x="4328" y="19436"/>
                </a:cubicBezTo>
                <a:cubicBezTo>
                  <a:pt x="4326" y="19436"/>
                  <a:pt x="4322" y="19436"/>
                  <a:pt x="4319" y="19436"/>
                </a:cubicBezTo>
                <a:cubicBezTo>
                  <a:pt x="4207" y="19430"/>
                  <a:pt x="4086" y="19426"/>
                  <a:pt x="3953" y="19426"/>
                </a:cubicBezTo>
                <a:close/>
                <a:moveTo>
                  <a:pt x="11223" y="19853"/>
                </a:moveTo>
                <a:cubicBezTo>
                  <a:pt x="11241" y="19852"/>
                  <a:pt x="11256" y="19852"/>
                  <a:pt x="11273" y="19853"/>
                </a:cubicBezTo>
                <a:cubicBezTo>
                  <a:pt x="11506" y="19869"/>
                  <a:pt x="11685" y="20097"/>
                  <a:pt x="11639" y="20455"/>
                </a:cubicBezTo>
                <a:cubicBezTo>
                  <a:pt x="11570" y="21002"/>
                  <a:pt x="11106" y="21138"/>
                  <a:pt x="10788" y="20705"/>
                </a:cubicBezTo>
                <a:cubicBezTo>
                  <a:pt x="10592" y="20438"/>
                  <a:pt x="10598" y="20334"/>
                  <a:pt x="10833" y="20068"/>
                </a:cubicBezTo>
                <a:cubicBezTo>
                  <a:pt x="10957" y="19928"/>
                  <a:pt x="11097" y="19862"/>
                  <a:pt x="11223" y="19853"/>
                </a:cubicBezTo>
                <a:close/>
                <a:moveTo>
                  <a:pt x="16611" y="20856"/>
                </a:moveTo>
                <a:cubicBezTo>
                  <a:pt x="16599" y="20857"/>
                  <a:pt x="16586" y="20856"/>
                  <a:pt x="16575" y="20859"/>
                </a:cubicBezTo>
                <a:cubicBezTo>
                  <a:pt x="16570" y="20861"/>
                  <a:pt x="16565" y="20864"/>
                  <a:pt x="16560" y="20866"/>
                </a:cubicBezTo>
                <a:cubicBezTo>
                  <a:pt x="16554" y="20869"/>
                  <a:pt x="16548" y="20873"/>
                  <a:pt x="16542" y="20876"/>
                </a:cubicBezTo>
                <a:cubicBezTo>
                  <a:pt x="16539" y="20878"/>
                  <a:pt x="16534" y="20880"/>
                  <a:pt x="16530" y="20883"/>
                </a:cubicBezTo>
                <a:cubicBezTo>
                  <a:pt x="16524" y="20887"/>
                  <a:pt x="16519" y="20891"/>
                  <a:pt x="16513" y="20896"/>
                </a:cubicBezTo>
                <a:cubicBezTo>
                  <a:pt x="16510" y="20899"/>
                  <a:pt x="16506" y="20903"/>
                  <a:pt x="16504" y="20906"/>
                </a:cubicBezTo>
                <a:cubicBezTo>
                  <a:pt x="16498" y="20913"/>
                  <a:pt x="16494" y="20919"/>
                  <a:pt x="16489" y="20927"/>
                </a:cubicBezTo>
                <a:cubicBezTo>
                  <a:pt x="16486" y="20931"/>
                  <a:pt x="16482" y="20936"/>
                  <a:pt x="16480" y="20940"/>
                </a:cubicBezTo>
                <a:cubicBezTo>
                  <a:pt x="16476" y="20948"/>
                  <a:pt x="16471" y="20958"/>
                  <a:pt x="16468" y="20967"/>
                </a:cubicBezTo>
                <a:cubicBezTo>
                  <a:pt x="16466" y="20972"/>
                  <a:pt x="16464" y="20975"/>
                  <a:pt x="16462" y="20981"/>
                </a:cubicBezTo>
                <a:cubicBezTo>
                  <a:pt x="16459" y="20991"/>
                  <a:pt x="16455" y="21003"/>
                  <a:pt x="16453" y="21014"/>
                </a:cubicBezTo>
                <a:cubicBezTo>
                  <a:pt x="16452" y="21020"/>
                  <a:pt x="16451" y="21025"/>
                  <a:pt x="16450" y="21031"/>
                </a:cubicBezTo>
                <a:cubicBezTo>
                  <a:pt x="16448" y="21049"/>
                  <a:pt x="16447" y="21068"/>
                  <a:pt x="16447" y="21088"/>
                </a:cubicBezTo>
                <a:cubicBezTo>
                  <a:pt x="16447" y="21110"/>
                  <a:pt x="16449" y="21132"/>
                  <a:pt x="16453" y="21152"/>
                </a:cubicBezTo>
                <a:cubicBezTo>
                  <a:pt x="16464" y="21214"/>
                  <a:pt x="16493" y="21271"/>
                  <a:pt x="16530" y="21314"/>
                </a:cubicBezTo>
                <a:cubicBezTo>
                  <a:pt x="16543" y="21328"/>
                  <a:pt x="16557" y="21339"/>
                  <a:pt x="16572" y="21351"/>
                </a:cubicBezTo>
                <a:cubicBezTo>
                  <a:pt x="16585" y="21361"/>
                  <a:pt x="16599" y="21370"/>
                  <a:pt x="16614" y="21378"/>
                </a:cubicBezTo>
                <a:cubicBezTo>
                  <a:pt x="16619" y="21380"/>
                  <a:pt x="16624" y="21382"/>
                  <a:pt x="16629" y="21384"/>
                </a:cubicBezTo>
                <a:cubicBezTo>
                  <a:pt x="16639" y="21389"/>
                  <a:pt x="16650" y="21391"/>
                  <a:pt x="16661" y="21394"/>
                </a:cubicBezTo>
                <a:cubicBezTo>
                  <a:pt x="16667" y="21396"/>
                  <a:pt x="16673" y="21400"/>
                  <a:pt x="16679" y="21401"/>
                </a:cubicBezTo>
                <a:cubicBezTo>
                  <a:pt x="16695" y="21404"/>
                  <a:pt x="16710" y="21405"/>
                  <a:pt x="16727" y="21405"/>
                </a:cubicBezTo>
                <a:cubicBezTo>
                  <a:pt x="16804" y="21405"/>
                  <a:pt x="16864" y="21380"/>
                  <a:pt x="16903" y="21337"/>
                </a:cubicBezTo>
                <a:cubicBezTo>
                  <a:pt x="16912" y="21327"/>
                  <a:pt x="16923" y="21313"/>
                  <a:pt x="16929" y="21300"/>
                </a:cubicBezTo>
                <a:cubicBezTo>
                  <a:pt x="16936" y="21288"/>
                  <a:pt x="16938" y="21274"/>
                  <a:pt x="16941" y="21260"/>
                </a:cubicBezTo>
                <a:cubicBezTo>
                  <a:pt x="16947" y="21232"/>
                  <a:pt x="16948" y="21202"/>
                  <a:pt x="16938" y="21169"/>
                </a:cubicBezTo>
                <a:cubicBezTo>
                  <a:pt x="16931" y="21145"/>
                  <a:pt x="16921" y="21120"/>
                  <a:pt x="16911" y="21098"/>
                </a:cubicBezTo>
                <a:cubicBezTo>
                  <a:pt x="16908" y="21090"/>
                  <a:pt x="16904" y="21083"/>
                  <a:pt x="16900" y="21075"/>
                </a:cubicBezTo>
                <a:cubicBezTo>
                  <a:pt x="16893" y="21062"/>
                  <a:pt x="16888" y="21049"/>
                  <a:pt x="16882" y="21038"/>
                </a:cubicBezTo>
                <a:cubicBezTo>
                  <a:pt x="16877" y="21030"/>
                  <a:pt x="16872" y="21021"/>
                  <a:pt x="16867" y="21014"/>
                </a:cubicBezTo>
                <a:cubicBezTo>
                  <a:pt x="16866" y="21013"/>
                  <a:pt x="16865" y="21015"/>
                  <a:pt x="16864" y="21014"/>
                </a:cubicBezTo>
                <a:cubicBezTo>
                  <a:pt x="16857" y="21004"/>
                  <a:pt x="16850" y="20993"/>
                  <a:pt x="16843" y="20984"/>
                </a:cubicBezTo>
                <a:cubicBezTo>
                  <a:pt x="16838" y="20978"/>
                  <a:pt x="16833" y="20973"/>
                  <a:pt x="16828" y="20967"/>
                </a:cubicBezTo>
                <a:cubicBezTo>
                  <a:pt x="16820" y="20958"/>
                  <a:pt x="16810" y="20948"/>
                  <a:pt x="16801" y="20940"/>
                </a:cubicBezTo>
                <a:cubicBezTo>
                  <a:pt x="16796" y="20935"/>
                  <a:pt x="16792" y="20928"/>
                  <a:pt x="16786" y="20923"/>
                </a:cubicBezTo>
                <a:cubicBezTo>
                  <a:pt x="16778" y="20916"/>
                  <a:pt x="16768" y="20912"/>
                  <a:pt x="16760" y="20906"/>
                </a:cubicBezTo>
                <a:cubicBezTo>
                  <a:pt x="16758" y="20905"/>
                  <a:pt x="16759" y="20904"/>
                  <a:pt x="16757" y="20903"/>
                </a:cubicBezTo>
                <a:cubicBezTo>
                  <a:pt x="16752" y="20900"/>
                  <a:pt x="16746" y="20896"/>
                  <a:pt x="16742" y="20893"/>
                </a:cubicBezTo>
                <a:cubicBezTo>
                  <a:pt x="16732" y="20887"/>
                  <a:pt x="16722" y="20881"/>
                  <a:pt x="16712" y="20876"/>
                </a:cubicBezTo>
                <a:cubicBezTo>
                  <a:pt x="16707" y="20874"/>
                  <a:pt x="16704" y="20875"/>
                  <a:pt x="16700" y="20873"/>
                </a:cubicBezTo>
                <a:cubicBezTo>
                  <a:pt x="16688" y="20868"/>
                  <a:pt x="16676" y="20862"/>
                  <a:pt x="16664" y="20859"/>
                </a:cubicBezTo>
                <a:cubicBezTo>
                  <a:pt x="16661" y="20859"/>
                  <a:pt x="16658" y="20860"/>
                  <a:pt x="16655" y="20859"/>
                </a:cubicBezTo>
                <a:cubicBezTo>
                  <a:pt x="16641" y="20857"/>
                  <a:pt x="16625" y="20855"/>
                  <a:pt x="16611" y="20856"/>
                </a:cubicBezTo>
                <a:close/>
                <a:moveTo>
                  <a:pt x="19093" y="20856"/>
                </a:moveTo>
                <a:cubicBezTo>
                  <a:pt x="19034" y="20855"/>
                  <a:pt x="18974" y="20870"/>
                  <a:pt x="18921" y="20906"/>
                </a:cubicBezTo>
                <a:cubicBezTo>
                  <a:pt x="18908" y="20915"/>
                  <a:pt x="18895" y="20926"/>
                  <a:pt x="18885" y="20937"/>
                </a:cubicBezTo>
                <a:cubicBezTo>
                  <a:pt x="18873" y="20949"/>
                  <a:pt x="18864" y="20962"/>
                  <a:pt x="18855" y="20977"/>
                </a:cubicBezTo>
                <a:cubicBezTo>
                  <a:pt x="18853" y="20980"/>
                  <a:pt x="18851" y="20984"/>
                  <a:pt x="18849" y="20987"/>
                </a:cubicBezTo>
                <a:cubicBezTo>
                  <a:pt x="18843" y="20999"/>
                  <a:pt x="18836" y="21012"/>
                  <a:pt x="18832" y="21024"/>
                </a:cubicBezTo>
                <a:cubicBezTo>
                  <a:pt x="18830" y="21029"/>
                  <a:pt x="18830" y="21033"/>
                  <a:pt x="18829" y="21038"/>
                </a:cubicBezTo>
                <a:cubicBezTo>
                  <a:pt x="18825" y="21049"/>
                  <a:pt x="18822" y="21059"/>
                  <a:pt x="18820" y="21071"/>
                </a:cubicBezTo>
                <a:cubicBezTo>
                  <a:pt x="18819" y="21077"/>
                  <a:pt x="18817" y="21083"/>
                  <a:pt x="18817" y="21088"/>
                </a:cubicBezTo>
                <a:cubicBezTo>
                  <a:pt x="18815" y="21104"/>
                  <a:pt x="18815" y="21123"/>
                  <a:pt x="18817" y="21139"/>
                </a:cubicBezTo>
                <a:cubicBezTo>
                  <a:pt x="18820" y="21168"/>
                  <a:pt x="18827" y="21194"/>
                  <a:pt x="18840" y="21219"/>
                </a:cubicBezTo>
                <a:cubicBezTo>
                  <a:pt x="18848" y="21232"/>
                  <a:pt x="18858" y="21245"/>
                  <a:pt x="18867" y="21256"/>
                </a:cubicBezTo>
                <a:cubicBezTo>
                  <a:pt x="18871" y="21261"/>
                  <a:pt x="18873" y="21266"/>
                  <a:pt x="18876" y="21270"/>
                </a:cubicBezTo>
                <a:cubicBezTo>
                  <a:pt x="18882" y="21277"/>
                  <a:pt x="18891" y="21281"/>
                  <a:pt x="18897" y="21287"/>
                </a:cubicBezTo>
                <a:cubicBezTo>
                  <a:pt x="18913" y="21302"/>
                  <a:pt x="18929" y="21318"/>
                  <a:pt x="18948" y="21331"/>
                </a:cubicBezTo>
                <a:cubicBezTo>
                  <a:pt x="18968" y="21343"/>
                  <a:pt x="18988" y="21355"/>
                  <a:pt x="19010" y="21364"/>
                </a:cubicBezTo>
                <a:cubicBezTo>
                  <a:pt x="19015" y="21366"/>
                  <a:pt x="19020" y="21366"/>
                  <a:pt x="19025" y="21368"/>
                </a:cubicBezTo>
                <a:cubicBezTo>
                  <a:pt x="19047" y="21376"/>
                  <a:pt x="19070" y="21383"/>
                  <a:pt x="19093" y="21388"/>
                </a:cubicBezTo>
                <a:cubicBezTo>
                  <a:pt x="19128" y="21395"/>
                  <a:pt x="19164" y="21401"/>
                  <a:pt x="19198" y="21401"/>
                </a:cubicBezTo>
                <a:cubicBezTo>
                  <a:pt x="19232" y="21401"/>
                  <a:pt x="19266" y="21395"/>
                  <a:pt x="19296" y="21388"/>
                </a:cubicBezTo>
                <a:cubicBezTo>
                  <a:pt x="19326" y="21380"/>
                  <a:pt x="19353" y="21369"/>
                  <a:pt x="19376" y="21354"/>
                </a:cubicBezTo>
                <a:cubicBezTo>
                  <a:pt x="19388" y="21346"/>
                  <a:pt x="19400" y="21337"/>
                  <a:pt x="19409" y="21327"/>
                </a:cubicBezTo>
                <a:cubicBezTo>
                  <a:pt x="19411" y="21325"/>
                  <a:pt x="19410" y="21326"/>
                  <a:pt x="19412" y="21324"/>
                </a:cubicBezTo>
                <a:cubicBezTo>
                  <a:pt x="19418" y="21317"/>
                  <a:pt x="19425" y="21308"/>
                  <a:pt x="19430" y="21300"/>
                </a:cubicBezTo>
                <a:cubicBezTo>
                  <a:pt x="19432" y="21297"/>
                  <a:pt x="19434" y="21294"/>
                  <a:pt x="19436" y="21290"/>
                </a:cubicBezTo>
                <a:cubicBezTo>
                  <a:pt x="19440" y="21282"/>
                  <a:pt x="19442" y="21275"/>
                  <a:pt x="19445" y="21267"/>
                </a:cubicBezTo>
                <a:cubicBezTo>
                  <a:pt x="19446" y="21264"/>
                  <a:pt x="19447" y="21260"/>
                  <a:pt x="19448" y="21256"/>
                </a:cubicBezTo>
                <a:cubicBezTo>
                  <a:pt x="19451" y="21244"/>
                  <a:pt x="19454" y="21230"/>
                  <a:pt x="19454" y="21216"/>
                </a:cubicBezTo>
                <a:cubicBezTo>
                  <a:pt x="19454" y="21194"/>
                  <a:pt x="19449" y="21173"/>
                  <a:pt x="19445" y="21152"/>
                </a:cubicBezTo>
                <a:cubicBezTo>
                  <a:pt x="19444" y="21147"/>
                  <a:pt x="19443" y="21140"/>
                  <a:pt x="19442" y="21135"/>
                </a:cubicBezTo>
                <a:cubicBezTo>
                  <a:pt x="19437" y="21115"/>
                  <a:pt x="19432" y="21096"/>
                  <a:pt x="19424" y="21078"/>
                </a:cubicBezTo>
                <a:cubicBezTo>
                  <a:pt x="19424" y="21078"/>
                  <a:pt x="19421" y="21075"/>
                  <a:pt x="19421" y="21075"/>
                </a:cubicBezTo>
                <a:cubicBezTo>
                  <a:pt x="19420" y="21073"/>
                  <a:pt x="19422" y="21073"/>
                  <a:pt x="19421" y="21071"/>
                </a:cubicBezTo>
                <a:cubicBezTo>
                  <a:pt x="19421" y="21071"/>
                  <a:pt x="19418" y="21072"/>
                  <a:pt x="19418" y="21071"/>
                </a:cubicBezTo>
                <a:cubicBezTo>
                  <a:pt x="19410" y="21054"/>
                  <a:pt x="19402" y="21036"/>
                  <a:pt x="19391" y="21021"/>
                </a:cubicBezTo>
                <a:cubicBezTo>
                  <a:pt x="19388" y="21017"/>
                  <a:pt x="19385" y="21015"/>
                  <a:pt x="19382" y="21011"/>
                </a:cubicBezTo>
                <a:cubicBezTo>
                  <a:pt x="19371" y="20996"/>
                  <a:pt x="19360" y="20980"/>
                  <a:pt x="19347" y="20967"/>
                </a:cubicBezTo>
                <a:cubicBezTo>
                  <a:pt x="19344" y="20965"/>
                  <a:pt x="19342" y="20965"/>
                  <a:pt x="19341" y="20964"/>
                </a:cubicBezTo>
                <a:cubicBezTo>
                  <a:pt x="19339" y="20962"/>
                  <a:pt x="19337" y="20959"/>
                  <a:pt x="19335" y="20957"/>
                </a:cubicBezTo>
                <a:cubicBezTo>
                  <a:pt x="19334" y="20957"/>
                  <a:pt x="19332" y="20957"/>
                  <a:pt x="19332" y="20957"/>
                </a:cubicBezTo>
                <a:cubicBezTo>
                  <a:pt x="19319" y="20945"/>
                  <a:pt x="19307" y="20933"/>
                  <a:pt x="19293" y="20923"/>
                </a:cubicBezTo>
                <a:cubicBezTo>
                  <a:pt x="19289" y="20920"/>
                  <a:pt x="19282" y="20919"/>
                  <a:pt x="19278" y="20917"/>
                </a:cubicBezTo>
                <a:cubicBezTo>
                  <a:pt x="19260" y="20905"/>
                  <a:pt x="19243" y="20894"/>
                  <a:pt x="19224" y="20886"/>
                </a:cubicBezTo>
                <a:cubicBezTo>
                  <a:pt x="19205" y="20878"/>
                  <a:pt x="19185" y="20871"/>
                  <a:pt x="19165" y="20866"/>
                </a:cubicBezTo>
                <a:cubicBezTo>
                  <a:pt x="19161" y="20865"/>
                  <a:pt x="19157" y="20864"/>
                  <a:pt x="19153" y="20863"/>
                </a:cubicBezTo>
                <a:cubicBezTo>
                  <a:pt x="19133" y="20859"/>
                  <a:pt x="19114" y="20856"/>
                  <a:pt x="19093" y="20856"/>
                </a:cubicBezTo>
                <a:close/>
                <a:moveTo>
                  <a:pt x="21487" y="20977"/>
                </a:moveTo>
                <a:cubicBezTo>
                  <a:pt x="21464" y="20977"/>
                  <a:pt x="21439" y="20983"/>
                  <a:pt x="21415" y="20994"/>
                </a:cubicBezTo>
                <a:cubicBezTo>
                  <a:pt x="21392" y="21005"/>
                  <a:pt x="21371" y="21018"/>
                  <a:pt x="21350" y="21038"/>
                </a:cubicBezTo>
                <a:cubicBezTo>
                  <a:pt x="21339" y="21047"/>
                  <a:pt x="21330" y="21060"/>
                  <a:pt x="21320" y="21071"/>
                </a:cubicBezTo>
                <a:cubicBezTo>
                  <a:pt x="21311" y="21083"/>
                  <a:pt x="21301" y="21096"/>
                  <a:pt x="21293" y="21108"/>
                </a:cubicBezTo>
                <a:cubicBezTo>
                  <a:pt x="21285" y="21122"/>
                  <a:pt x="21279" y="21135"/>
                  <a:pt x="21273" y="21149"/>
                </a:cubicBezTo>
                <a:cubicBezTo>
                  <a:pt x="21266" y="21163"/>
                  <a:pt x="21259" y="21174"/>
                  <a:pt x="21255" y="21189"/>
                </a:cubicBezTo>
                <a:cubicBezTo>
                  <a:pt x="21237" y="21248"/>
                  <a:pt x="21254" y="21302"/>
                  <a:pt x="21296" y="21341"/>
                </a:cubicBezTo>
                <a:cubicBezTo>
                  <a:pt x="21317" y="21360"/>
                  <a:pt x="21345" y="21377"/>
                  <a:pt x="21377" y="21388"/>
                </a:cubicBezTo>
                <a:cubicBezTo>
                  <a:pt x="21409" y="21399"/>
                  <a:pt x="21446" y="21405"/>
                  <a:pt x="21487" y="21405"/>
                </a:cubicBezTo>
                <a:cubicBezTo>
                  <a:pt x="21524" y="21405"/>
                  <a:pt x="21558" y="21400"/>
                  <a:pt x="21588" y="21391"/>
                </a:cubicBezTo>
                <a:cubicBezTo>
                  <a:pt x="21592" y="21390"/>
                  <a:pt x="21596" y="21389"/>
                  <a:pt x="21600" y="21388"/>
                </a:cubicBezTo>
                <a:lnTo>
                  <a:pt x="21600" y="21021"/>
                </a:lnTo>
                <a:cubicBezTo>
                  <a:pt x="21586" y="21010"/>
                  <a:pt x="21573" y="21001"/>
                  <a:pt x="21558" y="20994"/>
                </a:cubicBezTo>
                <a:cubicBezTo>
                  <a:pt x="21535" y="20983"/>
                  <a:pt x="21510" y="20977"/>
                  <a:pt x="21487" y="20977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457200" indent="-457200" algn="ctr">
              <a:buFont typeface="Wingdings" panose="05000000000000000000" pitchFamily="2" charset="2"/>
              <a:buChar char="q"/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sp>
        <p:nvSpPr>
          <p:cNvPr id="204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609192" y="1820949"/>
            <a:ext cx="13471972" cy="6305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/>
              <a:t>Approccio tecnico alla valutazione dell’investimento</a:t>
            </a:r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303528" y="3260096"/>
            <a:ext cx="14442933" cy="9403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800100" lvl="7" indent="-800100" algn="just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il bene è strumentale alle attività di produzione dell’azienda?</a:t>
            </a:r>
          </a:p>
          <a:p>
            <a:pPr marL="800100" indent="-800100" algn="just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800100" indent="-800100" algn="just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è interconnesso ai </a:t>
            </a:r>
            <a:r>
              <a:rPr lang="it-IT" sz="2800" dirty="0"/>
              <a:t>processi chiave del ciclo di produzione ed in che </a:t>
            </a:r>
            <a:r>
              <a:rPr lang="it-IT" sz="2800" dirty="0" smtClean="0"/>
              <a:t>modo? </a:t>
            </a:r>
          </a:p>
          <a:p>
            <a:pPr marL="800100" indent="-800100" algn="just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800100" indent="-800100" algn="just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risponde ai requisiti indicati alla Circolare 4/E </a:t>
            </a:r>
            <a:r>
              <a:rPr lang="it-IT" sz="2800" dirty="0" err="1" smtClean="0"/>
              <a:t>AdE</a:t>
            </a:r>
            <a:r>
              <a:rPr lang="it-IT" sz="2800" dirty="0" smtClean="0"/>
              <a:t> dei beni materiali o immateriali?</a:t>
            </a:r>
          </a:p>
          <a:p>
            <a:pPr marL="800100" indent="-800100" algn="just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800100" indent="-800100" algn="just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/>
              <a:t>l’azienda dispone o integra piattaforme per la gestione e la comunicazione dei dati all’interno dell’azienda e/o verso i clienti/fornitori</a:t>
            </a:r>
          </a:p>
          <a:p>
            <a:pPr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b="1" dirty="0">
              <a:solidFill>
                <a:srgbClr val="4C4E50"/>
              </a:solidFill>
              <a:latin typeface="Avenir Next Regular"/>
              <a:ea typeface="Avenir Next Regular"/>
              <a:cs typeface="Avenir Next Regular"/>
            </a:endParaRP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L’analisi </a:t>
            </a: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e la produzione della documentazione tecnica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di supporto richiede competenze multidisciplinari</a:t>
            </a:r>
          </a:p>
          <a:p>
            <a:pPr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b="1" dirty="0" smtClean="0">
              <a:solidFill>
                <a:srgbClr val="4C4E50"/>
              </a:solidFill>
              <a:latin typeface="Avenir Next Regular"/>
              <a:ea typeface="Avenir Next Regular"/>
              <a:cs typeface="Avenir Next Regular"/>
            </a:endParaRPr>
          </a:p>
          <a:p>
            <a:pPr marL="708025" indent="-708025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Automazione industriale</a:t>
            </a:r>
          </a:p>
          <a:p>
            <a:pPr marL="708025" indent="-708025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Gestione </a:t>
            </a: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dei </a:t>
            </a: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processi produttivi ed industriali</a:t>
            </a:r>
            <a:endParaRPr lang="it-IT" sz="2800" b="1" dirty="0">
              <a:solidFill>
                <a:srgbClr val="4C4E50"/>
              </a:solidFill>
              <a:latin typeface="Avenir Next Regular"/>
              <a:ea typeface="Avenir Next Regular"/>
              <a:cs typeface="Avenir Next Regular"/>
            </a:endParaRPr>
          </a:p>
          <a:p>
            <a:pPr marL="708025" indent="-708025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Sicurezza dei luoghi del lavoro</a:t>
            </a:r>
          </a:p>
          <a:p>
            <a:pPr marL="708025" indent="-708025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Elettronica, informatica</a:t>
            </a:r>
            <a:endParaRPr lang="it-IT" sz="2800" b="1" dirty="0">
              <a:solidFill>
                <a:srgbClr val="4C4E50"/>
              </a:solidFill>
              <a:latin typeface="Avenir Next Regular"/>
              <a:ea typeface="Avenir Next Regular"/>
              <a:cs typeface="Avenir Next Regular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1973542" y="11290467"/>
            <a:ext cx="5346335" cy="11141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Approccio tecnico alla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dell’investimento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22078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sp>
        <p:nvSpPr>
          <p:cNvPr id="204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294745" y="895029"/>
            <a:ext cx="14546219" cy="11660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La Circolare 4/E del 30/03/2017 disciplina i beni incentivabili distinguendoli in 2 principali categorie:</a:t>
            </a:r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752276" y="2242704"/>
            <a:ext cx="14112884" cy="106332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chemeClr val="tx1"/>
                </a:solidFill>
              </a:rPr>
              <a:t>Beni strumentali MATERIALI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chemeClr val="tx1"/>
                </a:solidFill>
              </a:rPr>
              <a:t>(Allegato A)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 smtClean="0">
              <a:solidFill>
                <a:schemeClr val="tx1"/>
              </a:solidFill>
            </a:endParaRPr>
          </a:p>
          <a:p>
            <a:pPr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AREA 1 </a:t>
            </a:r>
            <a:r>
              <a:rPr lang="it-IT" dirty="0"/>
              <a:t>	</a:t>
            </a:r>
            <a:endParaRPr lang="it-IT" dirty="0" smtClean="0"/>
          </a:p>
          <a:p>
            <a:pPr lvl="8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/>
              <a:t>Beni il cui funzionamento è controllato da sistemi computerizzati 	e/o gestito tramite opportuni sensori ed azionamenti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 smtClean="0"/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/>
              <a:t>Alcuni esempi: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Macchine per la </a:t>
            </a:r>
            <a:r>
              <a:rPr lang="it-IT" sz="2800" i="1" dirty="0" smtClean="0">
                <a:solidFill>
                  <a:srgbClr val="FF0000"/>
                </a:solidFill>
              </a:rPr>
              <a:t>trasformazione di materiali </a:t>
            </a:r>
            <a:r>
              <a:rPr lang="it-IT" sz="2800" i="1" dirty="0" smtClean="0"/>
              <a:t>e materie prime (asportazione, laser, ecc..)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Macchine per la </a:t>
            </a:r>
            <a:r>
              <a:rPr lang="it-IT" sz="2800" i="1" dirty="0" smtClean="0">
                <a:solidFill>
                  <a:srgbClr val="FF0000"/>
                </a:solidFill>
              </a:rPr>
              <a:t>deformazione</a:t>
            </a:r>
            <a:r>
              <a:rPr lang="it-IT" sz="2800" i="1" dirty="0" smtClean="0"/>
              <a:t> di plastica, metalli, altro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Macchine di </a:t>
            </a:r>
            <a:r>
              <a:rPr lang="it-IT" sz="2800" i="1" dirty="0" smtClean="0">
                <a:solidFill>
                  <a:srgbClr val="FF0000"/>
                </a:solidFill>
              </a:rPr>
              <a:t>assemblaggio</a:t>
            </a:r>
            <a:r>
              <a:rPr lang="it-IT" sz="2800" i="1" dirty="0" smtClean="0"/>
              <a:t> giunzione e saldatura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Macchine di </a:t>
            </a:r>
            <a:r>
              <a:rPr lang="it-IT" sz="2800" i="1" dirty="0" smtClean="0">
                <a:solidFill>
                  <a:srgbClr val="FF0000"/>
                </a:solidFill>
              </a:rPr>
              <a:t>confezionamento</a:t>
            </a:r>
            <a:r>
              <a:rPr lang="it-IT" sz="2800" i="1" dirty="0" smtClean="0"/>
              <a:t>, imballaggio, de-produzione e </a:t>
            </a:r>
            <a:r>
              <a:rPr lang="it-IT" sz="2800" i="1" dirty="0" err="1" smtClean="0"/>
              <a:t>riconfezionamento</a:t>
            </a:r>
            <a:endParaRPr lang="it-IT" sz="2800" i="1" dirty="0" smtClean="0"/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>
                <a:solidFill>
                  <a:srgbClr val="FF0000"/>
                </a:solidFill>
              </a:rPr>
              <a:t>Robot</a:t>
            </a:r>
            <a:r>
              <a:rPr lang="it-IT" sz="2800" i="1" dirty="0" smtClean="0"/>
              <a:t> e sistemi robotici collaborativi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Macchine per la </a:t>
            </a:r>
            <a:r>
              <a:rPr lang="it-IT" sz="2800" i="1" dirty="0" smtClean="0">
                <a:solidFill>
                  <a:srgbClr val="FF0000"/>
                </a:solidFill>
              </a:rPr>
              <a:t>lavorazione</a:t>
            </a:r>
            <a:r>
              <a:rPr lang="it-IT" sz="2800" i="1" dirty="0" smtClean="0"/>
              <a:t> delle superfici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Macchine di </a:t>
            </a:r>
            <a:r>
              <a:rPr lang="it-IT" sz="2800" i="1" dirty="0" smtClean="0">
                <a:solidFill>
                  <a:srgbClr val="FF0000"/>
                </a:solidFill>
              </a:rPr>
              <a:t>manifattura additiva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Macchine motrici ed operatrici, per il </a:t>
            </a:r>
            <a:r>
              <a:rPr lang="it-IT" sz="2800" i="1" dirty="0" smtClean="0">
                <a:solidFill>
                  <a:srgbClr val="FF0000"/>
                </a:solidFill>
              </a:rPr>
              <a:t>carico</a:t>
            </a:r>
            <a:r>
              <a:rPr lang="it-IT" sz="2800" i="1" dirty="0" smtClean="0"/>
              <a:t> e lo </a:t>
            </a:r>
            <a:r>
              <a:rPr lang="it-IT" sz="2800" i="1" dirty="0" smtClean="0">
                <a:solidFill>
                  <a:srgbClr val="FF0000"/>
                </a:solidFill>
              </a:rPr>
              <a:t>scarico</a:t>
            </a:r>
            <a:r>
              <a:rPr lang="it-IT" sz="2800" i="1" dirty="0" smtClean="0"/>
              <a:t>, la </a:t>
            </a:r>
            <a:r>
              <a:rPr lang="it-IT" sz="2800" i="1" dirty="0" smtClean="0">
                <a:solidFill>
                  <a:srgbClr val="FF0000"/>
                </a:solidFill>
              </a:rPr>
              <a:t>movimentazione</a:t>
            </a:r>
            <a:r>
              <a:rPr lang="it-IT" sz="2800" i="1" dirty="0" smtClean="0"/>
              <a:t> e la manipolazione automatizzata, ecc..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>
                <a:solidFill>
                  <a:srgbClr val="FF0000"/>
                </a:solidFill>
              </a:rPr>
              <a:t>Magazzini automatizzati </a:t>
            </a:r>
            <a:r>
              <a:rPr lang="it-IT" sz="2800" i="1" dirty="0" smtClean="0"/>
              <a:t>interconnessi ai sistemi gestionali di fabbrica</a:t>
            </a:r>
          </a:p>
        </p:txBody>
      </p:sp>
      <p:sp>
        <p:nvSpPr>
          <p:cNvPr id="4" name="Rettangolo 3"/>
          <p:cNvSpPr/>
          <p:nvPr/>
        </p:nvSpPr>
        <p:spPr>
          <a:xfrm>
            <a:off x="3336881" y="11290467"/>
            <a:ext cx="2619627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>
                <a:solidFill>
                  <a:srgbClr val="FF0000"/>
                </a:solidFill>
              </a:rPr>
              <a:t>Beni </a:t>
            </a:r>
            <a:r>
              <a:rPr lang="it-IT" dirty="0" smtClean="0">
                <a:solidFill>
                  <a:srgbClr val="FF0000"/>
                </a:solidFill>
              </a:rPr>
              <a:t>materiali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Allegato 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Area 1</a:t>
            </a:r>
            <a:endParaRPr lang="it-IT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746768" y="540942"/>
            <a:ext cx="14094197" cy="85650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chemeClr val="tx1"/>
                </a:solidFill>
              </a:rPr>
              <a:t>Beni strumentali MATERIALI</a:t>
            </a:r>
          </a:p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chemeClr val="tx1"/>
                </a:solidFill>
              </a:rPr>
              <a:t>(</a:t>
            </a:r>
            <a:r>
              <a:rPr lang="it-IT" dirty="0">
                <a:solidFill>
                  <a:schemeClr val="tx1"/>
                </a:solidFill>
              </a:rPr>
              <a:t>Allegato A)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 smtClean="0"/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AREA 2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/>
              <a:t>Sistemi per l’assicurazione della qualità e della sostenibilità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/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/>
              <a:t>Alcuni esempi: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 smtClean="0"/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Sistemi di </a:t>
            </a:r>
            <a:r>
              <a:rPr lang="it-IT" sz="2800" i="1" dirty="0" smtClean="0">
                <a:solidFill>
                  <a:srgbClr val="FF0000"/>
                </a:solidFill>
              </a:rPr>
              <a:t>misura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Sistemi di </a:t>
            </a:r>
            <a:r>
              <a:rPr lang="it-IT" sz="2800" i="1" dirty="0" smtClean="0">
                <a:solidFill>
                  <a:srgbClr val="FF0000"/>
                </a:solidFill>
              </a:rPr>
              <a:t>monitoraggio in </a:t>
            </a:r>
            <a:r>
              <a:rPr lang="it-IT" sz="2800" i="1" dirty="0" err="1" smtClean="0">
                <a:solidFill>
                  <a:srgbClr val="FF0000"/>
                </a:solidFill>
              </a:rPr>
              <a:t>process</a:t>
            </a:r>
            <a:r>
              <a:rPr lang="it-IT" sz="2800" i="1" dirty="0" smtClean="0">
                <a:solidFill>
                  <a:srgbClr val="FF0000"/>
                </a:solidFill>
              </a:rPr>
              <a:t> </a:t>
            </a:r>
            <a:r>
              <a:rPr lang="it-IT" sz="2800" i="1" dirty="0" smtClean="0"/>
              <a:t>e sistemi di misura </a:t>
            </a:r>
            <a:r>
              <a:rPr lang="it-IT" sz="2800" i="1" dirty="0"/>
              <a:t>per l’assicurare e tracciare la qualità del </a:t>
            </a:r>
            <a:r>
              <a:rPr lang="it-IT" sz="2800" i="1" dirty="0" smtClean="0"/>
              <a:t>prodotto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Sistemi per la </a:t>
            </a:r>
            <a:r>
              <a:rPr lang="it-IT" sz="2800" i="1" dirty="0" smtClean="0">
                <a:solidFill>
                  <a:srgbClr val="FF0000"/>
                </a:solidFill>
              </a:rPr>
              <a:t>caratterizzazione</a:t>
            </a:r>
            <a:r>
              <a:rPr lang="it-IT" sz="2800" i="1" dirty="0" smtClean="0"/>
              <a:t> dei materiali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Sistemi di monitoraggio delle condizioni di lavoro delle macchine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Sistemi di </a:t>
            </a:r>
            <a:r>
              <a:rPr lang="it-IT" sz="2800" i="1" dirty="0" smtClean="0">
                <a:solidFill>
                  <a:srgbClr val="FF0000"/>
                </a:solidFill>
              </a:rPr>
              <a:t>tracciamento</a:t>
            </a:r>
            <a:r>
              <a:rPr lang="it-IT" sz="2800" i="1" dirty="0" smtClean="0"/>
              <a:t> e marcatura dei materiali (es. RFID)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Dispositivi per l’etichettatura e </a:t>
            </a:r>
            <a:r>
              <a:rPr lang="it-IT" sz="2800" i="1" dirty="0" smtClean="0">
                <a:solidFill>
                  <a:srgbClr val="FF0000"/>
                </a:solidFill>
              </a:rPr>
              <a:t>l’identificazione</a:t>
            </a:r>
            <a:r>
              <a:rPr lang="it-IT" sz="2800" i="1" dirty="0" smtClean="0"/>
              <a:t> dei prodotti e dei lotti</a:t>
            </a:r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/>
              <a:t>Sistemi per la gestione ed il monitoraggio dei consumi energetici</a:t>
            </a:r>
          </a:p>
        </p:txBody>
      </p:sp>
      <p:sp>
        <p:nvSpPr>
          <p:cNvPr id="10" name="Rettangolo 9"/>
          <p:cNvSpPr/>
          <p:nvPr/>
        </p:nvSpPr>
        <p:spPr>
          <a:xfrm>
            <a:off x="3336881" y="11290467"/>
            <a:ext cx="2619627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>
                <a:solidFill>
                  <a:srgbClr val="FF0000"/>
                </a:solidFill>
              </a:rPr>
              <a:t>Beni </a:t>
            </a:r>
            <a:r>
              <a:rPr lang="it-IT" dirty="0" smtClean="0">
                <a:solidFill>
                  <a:srgbClr val="FF0000"/>
                </a:solidFill>
              </a:rPr>
              <a:t>materiali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Allegato 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Area 2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59041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757346" y="557091"/>
            <a:ext cx="13811314" cy="80664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chemeClr val="tx1"/>
                </a:solidFill>
              </a:rPr>
              <a:t>Beni strumentali MATERIALI</a:t>
            </a:r>
          </a:p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chemeClr val="tx1"/>
                </a:solidFill>
              </a:rPr>
              <a:t>(</a:t>
            </a:r>
            <a:r>
              <a:rPr lang="it-IT" dirty="0">
                <a:solidFill>
                  <a:schemeClr val="tx1"/>
                </a:solidFill>
              </a:rPr>
              <a:t>Allegato A)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/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AREA 3</a:t>
            </a:r>
          </a:p>
          <a:p>
            <a:pPr lvl="8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/>
              <a:t>Dispositivi per l’interazione uomo macchina e per il miglioramento dell’ergonomia e della sicurezza del posto di lavoro in logica 4.0</a:t>
            </a:r>
            <a:endParaRPr lang="it-IT" dirty="0"/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/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/>
              <a:t>Alcuni esempi: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/>
          </a:p>
          <a:p>
            <a:pPr marL="457200" lvl="8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i="1" dirty="0" smtClean="0">
                <a:solidFill>
                  <a:srgbClr val="FF0000"/>
                </a:solidFill>
              </a:rPr>
              <a:t>Banchi e postazioni adattabili </a:t>
            </a:r>
            <a:r>
              <a:rPr lang="it-IT" sz="2800" i="1" dirty="0" smtClean="0"/>
              <a:t>automaticamente alle caratteristiche degli operatori</a:t>
            </a:r>
            <a:endParaRPr lang="it-IT" sz="2800" i="1" dirty="0" smtClean="0">
              <a:solidFill>
                <a:srgbClr val="FF0000"/>
              </a:solidFill>
            </a:endParaRPr>
          </a:p>
          <a:p>
            <a:pPr marL="457200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i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Sistemi </a:t>
            </a:r>
            <a:r>
              <a:rPr lang="it-IT" sz="2800" b="1" i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intelligenti (robotizzati/interattivi) di </a:t>
            </a:r>
            <a:r>
              <a:rPr lang="it-IT" sz="2800" b="1" i="1" dirty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</a:rPr>
              <a:t>sollevamento e spostamento di carichi </a:t>
            </a:r>
            <a:endParaRPr lang="it-IT" sz="2800" b="1" i="1" dirty="0" smtClean="0">
              <a:solidFill>
                <a:srgbClr val="FF0000"/>
              </a:solidFill>
              <a:latin typeface="Avenir Next Regular"/>
              <a:ea typeface="Avenir Next Regular"/>
              <a:cs typeface="Avenir Next Regular"/>
            </a:endParaRPr>
          </a:p>
          <a:p>
            <a:pPr marL="457200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i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Sistemi (</a:t>
            </a:r>
            <a:r>
              <a:rPr lang="it-IT" sz="2800" b="1" i="1" dirty="0" err="1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weareble</a:t>
            </a:r>
            <a:r>
              <a:rPr lang="it-IT" sz="2800" b="1" i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) di </a:t>
            </a:r>
            <a:r>
              <a:rPr lang="it-IT" sz="2800" b="1" i="1" dirty="0" smtClean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</a:rPr>
              <a:t>comunicazione</a:t>
            </a:r>
            <a:r>
              <a:rPr lang="it-IT" sz="2800" b="1" i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 tra operatore e sistema di produzione</a:t>
            </a:r>
          </a:p>
          <a:p>
            <a:pPr marL="457200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i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Dispositivi di </a:t>
            </a:r>
            <a:r>
              <a:rPr lang="it-IT" sz="2800" b="1" i="1" dirty="0" smtClean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</a:rPr>
              <a:t>realtà aumentata</a:t>
            </a:r>
            <a:endParaRPr lang="it-IT" sz="2800" b="1" i="1" dirty="0">
              <a:solidFill>
                <a:srgbClr val="FF0000"/>
              </a:solidFill>
              <a:latin typeface="Avenir Next Regular"/>
              <a:ea typeface="Avenir Next Regular"/>
              <a:cs typeface="Avenir Next Regular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3336881" y="11290467"/>
            <a:ext cx="2619627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>
                <a:solidFill>
                  <a:srgbClr val="FF0000"/>
                </a:solidFill>
              </a:rPr>
              <a:t>Beni </a:t>
            </a:r>
            <a:r>
              <a:rPr lang="it-IT" dirty="0" smtClean="0">
                <a:solidFill>
                  <a:srgbClr val="FF0000"/>
                </a:solidFill>
              </a:rPr>
              <a:t>materiali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Allegato 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Area 3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18568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935928" y="538514"/>
            <a:ext cx="13905038" cy="1166742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chemeClr val="tx1"/>
                </a:solidFill>
              </a:rPr>
              <a:t>Beni strumentali IMMATERIALI</a:t>
            </a:r>
          </a:p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chemeClr val="tx1"/>
                </a:solidFill>
              </a:rPr>
              <a:t>(Allegato B)</a:t>
            </a:r>
            <a:endParaRPr lang="it-IT" dirty="0">
              <a:solidFill>
                <a:schemeClr val="tx1"/>
              </a:solidFill>
            </a:endParaRPr>
          </a:p>
          <a:p>
            <a:pPr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/>
              <a:t>Software, Sistemi e </a:t>
            </a:r>
            <a:r>
              <a:rPr lang="it-IT" dirty="0" err="1" smtClean="0"/>
              <a:t>system</a:t>
            </a:r>
            <a:r>
              <a:rPr lang="it-IT" dirty="0" smtClean="0"/>
              <a:t> </a:t>
            </a:r>
            <a:r>
              <a:rPr lang="it-IT" dirty="0" err="1" smtClean="0"/>
              <a:t>integration</a:t>
            </a:r>
            <a:r>
              <a:rPr lang="it-IT" dirty="0" smtClean="0"/>
              <a:t>, piattaforme ed applicazioni connessi a investimenti in beni materiali 4.0</a:t>
            </a:r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/>
          </a:p>
          <a:p>
            <a:pPr lvl="8" indent="0"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/>
              <a:t>Qui alcuni degli esempi di possibili applicazioni o scopi:</a:t>
            </a:r>
            <a:endParaRPr lang="it-IT" dirty="0"/>
          </a:p>
          <a:p>
            <a:pPr algn="just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 smtClean="0"/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Piattaforme di progettazione</a:t>
            </a:r>
            <a:r>
              <a:rPr lang="it-IT" sz="2800" dirty="0" smtClean="0"/>
              <a:t>, qualificazione delle prestazioni (modellazione 3D, simulazione, sperimentazione ecc..)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Sistemi di </a:t>
            </a:r>
            <a:r>
              <a:rPr lang="it-IT" sz="2800" dirty="0" smtClean="0">
                <a:solidFill>
                  <a:srgbClr val="FF0000"/>
                </a:solidFill>
              </a:rPr>
              <a:t>progettazione dei sistemi produttivi </a:t>
            </a:r>
            <a:r>
              <a:rPr lang="it-IT" sz="2800" dirty="0" smtClean="0"/>
              <a:t>che tengano conto dei flussi dei materiali e delle informazioni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Applicazioni di </a:t>
            </a:r>
            <a:r>
              <a:rPr lang="it-IT" sz="2800" dirty="0" smtClean="0">
                <a:solidFill>
                  <a:srgbClr val="FF0000"/>
                </a:solidFill>
              </a:rPr>
              <a:t>interpretazione dei dati </a:t>
            </a:r>
            <a:r>
              <a:rPr lang="it-IT" sz="2800" dirty="0" smtClean="0"/>
              <a:t>a supporto delle decisioni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Sistemi di </a:t>
            </a:r>
            <a:r>
              <a:rPr lang="it-IT" sz="2800" dirty="0" smtClean="0">
                <a:solidFill>
                  <a:srgbClr val="FF0000"/>
                </a:solidFill>
              </a:rPr>
              <a:t>coordinamento della produzione </a:t>
            </a:r>
            <a:r>
              <a:rPr lang="it-IT" sz="2800" dirty="0" smtClean="0"/>
              <a:t>la comunicazione dei dati ed il trasferimento delle informazioni e delle azioni (</a:t>
            </a:r>
            <a:r>
              <a:rPr lang="it-IT" sz="2800" dirty="0" err="1" smtClean="0">
                <a:solidFill>
                  <a:srgbClr val="FF0000"/>
                </a:solidFill>
              </a:rPr>
              <a:t>IoT</a:t>
            </a:r>
            <a:r>
              <a:rPr lang="it-IT" sz="2800" dirty="0" smtClean="0"/>
              <a:t>)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Software per il </a:t>
            </a:r>
            <a:r>
              <a:rPr lang="it-IT" sz="2800" dirty="0" smtClean="0">
                <a:solidFill>
                  <a:srgbClr val="FF0000"/>
                </a:solidFill>
              </a:rPr>
              <a:t>monitoraggio</a:t>
            </a:r>
            <a:r>
              <a:rPr lang="it-IT" sz="2800" dirty="0" smtClean="0"/>
              <a:t> delle condizione di lavoro e la verifica dei processi di produzione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Nuove interfacce di </a:t>
            </a:r>
            <a:r>
              <a:rPr lang="it-IT" sz="2800" dirty="0" smtClean="0">
                <a:solidFill>
                  <a:srgbClr val="FF0000"/>
                </a:solidFill>
              </a:rPr>
              <a:t>comunicazione</a:t>
            </a:r>
            <a:r>
              <a:rPr lang="it-IT" sz="2800" dirty="0" smtClean="0"/>
              <a:t> uomo/macchina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Software per applicazioni </a:t>
            </a:r>
            <a:r>
              <a:rPr lang="it-IT" sz="2800" dirty="0" err="1" smtClean="0"/>
              <a:t>immersive</a:t>
            </a:r>
            <a:r>
              <a:rPr lang="it-IT" sz="2800" dirty="0" smtClean="0"/>
              <a:t>, tridimensionali, e della realtà aumentata</a:t>
            </a:r>
          </a:p>
          <a:p>
            <a:pPr marL="457200" indent="-4572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Software per la protezione delle reti e dei dati (</a:t>
            </a:r>
            <a:r>
              <a:rPr lang="it-IT" sz="2800" dirty="0" smtClean="0">
                <a:solidFill>
                  <a:srgbClr val="FF0000"/>
                </a:solidFill>
              </a:rPr>
              <a:t>cyber-</a:t>
            </a:r>
            <a:r>
              <a:rPr lang="it-IT" sz="2800" dirty="0" err="1" smtClean="0">
                <a:solidFill>
                  <a:srgbClr val="FF0000"/>
                </a:solidFill>
              </a:rPr>
              <a:t>sicurity</a:t>
            </a:r>
            <a:r>
              <a:rPr lang="it-IT" sz="2800" dirty="0" smtClean="0"/>
              <a:t>)</a:t>
            </a:r>
          </a:p>
          <a:p>
            <a:pPr marL="457200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457200" indent="-457200" algn="just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Soluzioni di </a:t>
            </a:r>
            <a:r>
              <a:rPr lang="it-IT" sz="2800" dirty="0" err="1" smtClean="0"/>
              <a:t>cloud</a:t>
            </a:r>
            <a:r>
              <a:rPr lang="it-IT" sz="2800" dirty="0" smtClean="0"/>
              <a:t> </a:t>
            </a:r>
            <a:r>
              <a:rPr lang="it-IT" sz="2800" dirty="0" err="1" smtClean="0"/>
              <a:t>computing</a:t>
            </a:r>
            <a:endParaRPr sz="2800" dirty="0"/>
          </a:p>
        </p:txBody>
      </p:sp>
      <p:sp>
        <p:nvSpPr>
          <p:cNvPr id="7" name="Rettangolo 6"/>
          <p:cNvSpPr/>
          <p:nvPr/>
        </p:nvSpPr>
        <p:spPr>
          <a:xfrm>
            <a:off x="3120476" y="11290467"/>
            <a:ext cx="3052439" cy="11633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>
                <a:solidFill>
                  <a:srgbClr val="FF0000"/>
                </a:solidFill>
              </a:rPr>
              <a:t>Beni </a:t>
            </a:r>
            <a:r>
              <a:rPr lang="it-IT" dirty="0" smtClean="0">
                <a:solidFill>
                  <a:srgbClr val="FF0000"/>
                </a:solidFill>
              </a:rPr>
              <a:t>immateriali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Allegato B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06802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398031" y="532260"/>
            <a:ext cx="14442933" cy="1142735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soddisfacimento delle caratteristiche dei beni </a:t>
            </a:r>
          </a:p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u="sng" dirty="0" smtClean="0">
                <a:solidFill>
                  <a:srgbClr val="FF0000"/>
                </a:solidFill>
              </a:rPr>
              <a:t>Area 1 Allegato A</a:t>
            </a:r>
            <a:endParaRPr lang="it-IT" u="sng" dirty="0">
              <a:solidFill>
                <a:srgbClr val="FF0000"/>
              </a:solidFill>
            </a:endParaRP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 smtClean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Requisiti Obbligatori: (5 criteri da rispettare)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400" dirty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 RO1</a:t>
            </a:r>
            <a:r>
              <a:rPr lang="it-IT" sz="2800" dirty="0" smtClean="0"/>
              <a:t> 	Controllo a mezzo CNC e/o PLC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 RO2</a:t>
            </a:r>
            <a:r>
              <a:rPr lang="it-IT" sz="2800" dirty="0" smtClean="0"/>
              <a:t>	Interconnessione ai sistemi di fabbrica con caricamento da remoto delle 		istruzioni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 RO3</a:t>
            </a:r>
            <a:r>
              <a:rPr lang="it-IT" sz="2800" dirty="0" smtClean="0"/>
              <a:t>	Integrazione automatizzata con il sistema logistico della fabbrica o con la 		rete di </a:t>
            </a:r>
            <a:r>
              <a:rPr lang="it-IT" sz="2800" dirty="0"/>
              <a:t>f</a:t>
            </a:r>
            <a:r>
              <a:rPr lang="it-IT" sz="2800" dirty="0" smtClean="0"/>
              <a:t>ornitura e/o con altre macchina del sistema produttivo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 RO4</a:t>
            </a:r>
            <a:r>
              <a:rPr lang="it-IT" sz="2800" dirty="0" smtClean="0"/>
              <a:t>	Interfaccia uomo/macchina semplice ed intuitiva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 RO5</a:t>
            </a:r>
            <a:r>
              <a:rPr lang="it-IT" sz="2800" dirty="0" smtClean="0"/>
              <a:t>	Rispondenza ai più recenti standard di sicurezza salute ed igiene del 			lavoro</a:t>
            </a:r>
          </a:p>
          <a:p>
            <a:pPr lvl="8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lvl="8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Requisiti Ulteriori: (2/3)</a:t>
            </a:r>
          </a:p>
          <a:p>
            <a:pPr lvl="8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lvl="8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 RU1</a:t>
            </a:r>
            <a:r>
              <a:rPr lang="it-IT" sz="2800" dirty="0" smtClean="0"/>
              <a:t>	Sistemi di tele-manutenzione e/o telediagnosi e/o controllo remoto</a:t>
            </a:r>
          </a:p>
          <a:p>
            <a:pPr marL="342900" lvl="8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 RU2</a:t>
            </a:r>
            <a:r>
              <a:rPr lang="it-IT" sz="2800" dirty="0" smtClean="0"/>
              <a:t>	Monitoraggio delle condizioni di lavoro e dei parametri di processo 				mediante set di sensori – </a:t>
            </a:r>
            <a:r>
              <a:rPr lang="it-IT" sz="2800" dirty="0" err="1" smtClean="0"/>
              <a:t>adattatività</a:t>
            </a:r>
            <a:r>
              <a:rPr lang="it-IT" sz="2800" dirty="0" smtClean="0"/>
              <a:t> alle derive di processo</a:t>
            </a:r>
          </a:p>
          <a:p>
            <a:pPr marL="342900" lvl="8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 RU3</a:t>
            </a:r>
            <a:r>
              <a:rPr lang="it-IT" sz="2800" dirty="0" smtClean="0"/>
              <a:t>	</a:t>
            </a:r>
            <a:r>
              <a:rPr lang="it-IT" sz="2800" b="1" dirty="0" smtClean="0">
                <a:sym typeface="Avenir Next Regular"/>
              </a:rPr>
              <a:t>Caratteristiche </a:t>
            </a:r>
            <a:r>
              <a:rPr lang="it-IT" sz="2800" b="1" dirty="0">
                <a:sym typeface="Avenir Next Regular"/>
              </a:rPr>
              <a:t>di integrazione tra macchina fisica e/o </a:t>
            </a:r>
            <a:r>
              <a:rPr lang="it-IT" sz="2800" b="1" dirty="0" smtClean="0">
                <a:sym typeface="Avenir Next Regular"/>
              </a:rPr>
              <a:t>impianto con </a:t>
            </a:r>
            <a:r>
              <a:rPr lang="it-IT" sz="2800" b="1" dirty="0">
                <a:sym typeface="Avenir Next Regular"/>
              </a:rPr>
              <a:t>la </a:t>
            </a:r>
            <a:r>
              <a:rPr lang="it-IT" sz="2800" b="1" dirty="0" smtClean="0">
                <a:sym typeface="Avenir Next Regular"/>
              </a:rPr>
              <a:t>			modellizzazione e/o </a:t>
            </a:r>
            <a:r>
              <a:rPr lang="it-IT" sz="2800" b="1" dirty="0">
                <a:sym typeface="Avenir Next Regular"/>
              </a:rPr>
              <a:t>la simulazione del proprio </a:t>
            </a:r>
            <a:r>
              <a:rPr lang="it-IT" sz="2800" b="1" dirty="0" smtClean="0">
                <a:sym typeface="Avenir Next Regular"/>
              </a:rPr>
              <a:t>comportamento nello 			svolgimento del </a:t>
            </a:r>
            <a:r>
              <a:rPr lang="it-IT" sz="2800" b="1" dirty="0">
                <a:sym typeface="Avenir Next Regular"/>
              </a:rPr>
              <a:t>processo (sistema </a:t>
            </a:r>
            <a:r>
              <a:rPr lang="it-IT" sz="2800" b="1" dirty="0" err="1" smtClean="0">
                <a:sym typeface="Avenir Next Regular"/>
              </a:rPr>
              <a:t>cyberfisico</a:t>
            </a:r>
            <a:r>
              <a:rPr lang="it-IT" sz="2800" b="1" dirty="0" smtClean="0">
                <a:sym typeface="Avenir Next Regular"/>
              </a:rPr>
              <a:t>)</a:t>
            </a:r>
            <a:endParaRPr lang="it-IT" sz="2800" dirty="0"/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1" cy="11141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94466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46571" y="530433"/>
            <a:ext cx="14694394" cy="8343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rgbClr val="FF0000"/>
                </a:solidFill>
              </a:rPr>
              <a:t> RO1</a:t>
            </a:r>
            <a:r>
              <a:rPr lang="it-IT" sz="2800" dirty="0"/>
              <a:t> 	</a:t>
            </a:r>
            <a:r>
              <a:rPr lang="it-IT" sz="2800" dirty="0">
                <a:solidFill>
                  <a:srgbClr val="FF0000"/>
                </a:solidFill>
              </a:rPr>
              <a:t>Controllo a mezzo CNC e/o </a:t>
            </a:r>
            <a:r>
              <a:rPr lang="it-IT" sz="2800" dirty="0" smtClean="0">
                <a:solidFill>
                  <a:srgbClr val="FF0000"/>
                </a:solidFill>
              </a:rPr>
              <a:t>PLC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Va individuato nel bene l’architettura utilizzata per il controllo e la comunicazione descrivendo il componente ed i protocolli di comunicazione usato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PLC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CNC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Apparati a logica programmabile PC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Microprocessori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DCS (</a:t>
            </a:r>
            <a:r>
              <a:rPr lang="it-IT" sz="2800" dirty="0"/>
              <a:t>D</a:t>
            </a:r>
            <a:r>
              <a:rPr lang="it-IT" sz="2800" dirty="0" smtClean="0"/>
              <a:t>istributed Control Systems)</a:t>
            </a:r>
          </a:p>
          <a:p>
            <a:pPr marL="342900" indent="-342900" algn="l">
              <a:lnSpc>
                <a:spcPct val="120000"/>
              </a:lnSpc>
              <a:buFont typeface="Arial" panose="020B0604020202020204" pitchFamily="34" charset="0"/>
              <a:buChar char="•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Individuare il modello e le </a:t>
            </a:r>
            <a:r>
              <a:rPr lang="it-IT" sz="2800" dirty="0" smtClean="0">
                <a:solidFill>
                  <a:srgbClr val="FF0000"/>
                </a:solidFill>
              </a:rPr>
              <a:t>caratteristiche del sistema utilizzato </a:t>
            </a:r>
            <a:r>
              <a:rPr lang="it-IT" sz="2800" dirty="0" smtClean="0"/>
              <a:t>dall’apparecchiatura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Valutare le </a:t>
            </a:r>
            <a:r>
              <a:rPr lang="it-IT" sz="2800" dirty="0" smtClean="0">
                <a:solidFill>
                  <a:srgbClr val="FF0000"/>
                </a:solidFill>
              </a:rPr>
              <a:t>modalità di comunicazione </a:t>
            </a:r>
            <a:r>
              <a:rPr lang="it-IT" sz="2800" dirty="0" smtClean="0"/>
              <a:t>da e verso la centrale di controllo (ricezione di informazioni, istruzioni operative, come vengono trasmesse alla macchina, quali architetture dispone per la trasmissione inversa dei risultati)</a:t>
            </a: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400" dirty="0"/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0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RO1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35430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46571" y="536720"/>
            <a:ext cx="14442933" cy="124799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rgbClr val="FF0000"/>
                </a:solidFill>
              </a:rPr>
              <a:t> RO2</a:t>
            </a:r>
            <a:r>
              <a:rPr lang="it-IT" sz="2800" dirty="0"/>
              <a:t>	</a:t>
            </a:r>
            <a:r>
              <a:rPr lang="it-IT" sz="2800" dirty="0">
                <a:solidFill>
                  <a:srgbClr val="FF0000"/>
                </a:solidFill>
              </a:rPr>
              <a:t>Interconnessione ai sistemi di fabbrica con caricamento da remoto delle </a:t>
            </a:r>
            <a:r>
              <a:rPr lang="it-IT" sz="2800" dirty="0" smtClean="0">
                <a:solidFill>
                  <a:srgbClr val="FF0000"/>
                </a:solidFill>
              </a:rPr>
              <a:t>		istruzioni e/o part </a:t>
            </a:r>
            <a:r>
              <a:rPr lang="it-IT" sz="2800" dirty="0" err="1" smtClean="0">
                <a:solidFill>
                  <a:srgbClr val="FF0000"/>
                </a:solidFill>
              </a:rPr>
              <a:t>program</a:t>
            </a:r>
            <a:endParaRPr lang="it-IT" sz="2800" dirty="0">
              <a:solidFill>
                <a:srgbClr val="FF0000"/>
              </a:solidFill>
            </a:endParaRP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OBIETTIVO</a:t>
            </a:r>
            <a:r>
              <a:rPr lang="it-IT" sz="2800" dirty="0"/>
              <a:t>: digitalizzazione del processo </a:t>
            </a:r>
            <a:r>
              <a:rPr lang="it-IT" sz="2800" dirty="0" smtClean="0"/>
              <a:t>produttivo</a:t>
            </a: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Scambi </a:t>
            </a:r>
            <a:r>
              <a:rPr lang="it-IT" sz="2800" dirty="0">
                <a:solidFill>
                  <a:srgbClr val="FF0000"/>
                </a:solidFill>
              </a:rPr>
              <a:t>informazioni</a:t>
            </a:r>
            <a:r>
              <a:rPr lang="it-IT" sz="2800" dirty="0">
                <a:solidFill>
                  <a:schemeClr val="tx1"/>
                </a:solidFill>
              </a:rPr>
              <a:t> con i sistemi di fabbrica (interni o esterni) per mezzo di un collegamento basato su specifiche documentate  disponibili pubblicamente e internazionalmente riconosciute con caricamento da remoto delle </a:t>
            </a:r>
            <a:r>
              <a:rPr lang="it-IT" sz="2800" dirty="0">
                <a:solidFill>
                  <a:srgbClr val="FF0000"/>
                </a:solidFill>
              </a:rPr>
              <a:t>istruzioni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Sia </a:t>
            </a:r>
            <a:r>
              <a:rPr lang="it-IT" sz="2800" dirty="0">
                <a:solidFill>
                  <a:srgbClr val="FF0000"/>
                </a:solidFill>
              </a:rPr>
              <a:t>univocamente identificato </a:t>
            </a:r>
            <a:r>
              <a:rPr lang="it-IT" sz="2800" dirty="0">
                <a:solidFill>
                  <a:schemeClr val="tx1"/>
                </a:solidFill>
              </a:rPr>
              <a:t>al fine di riconoscere l’origine delle informazioni mediante l’utilizzo di standard di indirizzamento internazionalmente riconosciuto (TCP-IP, HTTP, MQTT </a:t>
            </a:r>
            <a:r>
              <a:rPr lang="it-IT" sz="2800" dirty="0" err="1">
                <a:solidFill>
                  <a:schemeClr val="tx1"/>
                </a:solidFill>
              </a:rPr>
              <a:t>ecc</a:t>
            </a:r>
            <a:r>
              <a:rPr lang="it-IT" sz="2800" dirty="0" smtClean="0">
                <a:solidFill>
                  <a:schemeClr val="tx1"/>
                </a:solidFill>
              </a:rPr>
              <a:t>…), previsti dagli standard IEC61158, IEC61784, OPC-UA – CEI CLC/TR62541 CEI EN62591, altri standard che </a:t>
            </a:r>
            <a:r>
              <a:rPr lang="it-IT" sz="2800" i="1" dirty="0" smtClean="0">
                <a:solidFill>
                  <a:schemeClr val="tx1"/>
                </a:solidFill>
              </a:rPr>
              <a:t>de facto </a:t>
            </a:r>
            <a:r>
              <a:rPr lang="it-IT" sz="2800" dirty="0" smtClean="0">
                <a:solidFill>
                  <a:schemeClr val="tx1"/>
                </a:solidFill>
              </a:rPr>
              <a:t>sono ampiamente utilizzati nel mercato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>
              <a:solidFill>
                <a:schemeClr val="tx1"/>
              </a:solidFill>
            </a:endParaRP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il bene deve scambiare informazione con i sistemi interni come:</a:t>
            </a:r>
            <a:br>
              <a:rPr lang="it-IT" sz="2800" dirty="0" smtClean="0">
                <a:solidFill>
                  <a:schemeClr val="tx1"/>
                </a:solidFill>
              </a:rPr>
            </a:br>
            <a:r>
              <a:rPr lang="it-IT" sz="2800" dirty="0" smtClean="0">
                <a:solidFill>
                  <a:schemeClr val="tx1"/>
                </a:solidFill>
              </a:rPr>
              <a:t>a) </a:t>
            </a:r>
            <a:r>
              <a:rPr lang="it-IT" sz="2800" u="sng" dirty="0">
                <a:solidFill>
                  <a:schemeClr val="tx1"/>
                </a:solidFill>
              </a:rPr>
              <a:t>S</a:t>
            </a:r>
            <a:r>
              <a:rPr lang="it-IT" sz="2800" dirty="0" smtClean="0">
                <a:solidFill>
                  <a:schemeClr val="tx1"/>
                </a:solidFill>
              </a:rPr>
              <a:t>istema gestionale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b) Sistemi di pianificazione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c) Sistemi di progettazione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d) Piattaforme di sviluppo del prodotto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e) Sistemi di monitoraggio e controllo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f) Altre macchina dello stabilimento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>
              <a:solidFill>
                <a:schemeClr val="tx1"/>
              </a:solidFill>
            </a:endParaRP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400" dirty="0" smtClean="0">
                <a:solidFill>
                  <a:schemeClr val="tx1"/>
                </a:solidFill>
              </a:rPr>
              <a:t>Va precisato che sono escluse le interazioni </a:t>
            </a:r>
            <a:r>
              <a:rPr lang="it-IT" sz="2400" i="1" dirty="0" smtClean="0">
                <a:solidFill>
                  <a:schemeClr val="tx1"/>
                </a:solidFill>
              </a:rPr>
              <a:t>machine to machine </a:t>
            </a:r>
            <a:r>
              <a:rPr lang="it-IT" sz="2400" dirty="0" smtClean="0">
                <a:solidFill>
                  <a:schemeClr val="tx1"/>
                </a:solidFill>
              </a:rPr>
              <a:t>adibite a scopi di sicurezza</a:t>
            </a:r>
            <a:endParaRPr lang="it-IT" sz="2400" dirty="0">
              <a:solidFill>
                <a:schemeClr val="tx1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0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RO2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3875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46571" y="195071"/>
            <a:ext cx="14694394" cy="134032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rgbClr val="FF0000"/>
                </a:solidFill>
              </a:rPr>
              <a:t> RO3</a:t>
            </a:r>
            <a:r>
              <a:rPr lang="it-IT" sz="2800" dirty="0"/>
              <a:t>	</a:t>
            </a:r>
            <a:r>
              <a:rPr lang="it-IT" sz="2800" dirty="0">
                <a:solidFill>
                  <a:srgbClr val="FF0000"/>
                </a:solidFill>
              </a:rPr>
              <a:t>Integrazione automatizzata con il sistema logistico della fabbrica o con la </a:t>
            </a:r>
            <a:r>
              <a:rPr lang="it-IT" sz="2800" dirty="0" smtClean="0">
                <a:solidFill>
                  <a:srgbClr val="FF0000"/>
                </a:solidFill>
              </a:rPr>
              <a:t>		rete </a:t>
            </a:r>
            <a:r>
              <a:rPr lang="it-IT" sz="2800" dirty="0">
                <a:solidFill>
                  <a:srgbClr val="FF0000"/>
                </a:solidFill>
              </a:rPr>
              <a:t>di </a:t>
            </a:r>
            <a:r>
              <a:rPr lang="it-IT" sz="2800" dirty="0" smtClean="0">
                <a:solidFill>
                  <a:srgbClr val="FF0000"/>
                </a:solidFill>
              </a:rPr>
              <a:t>fornitura </a:t>
            </a:r>
            <a:r>
              <a:rPr lang="it-IT" sz="2800" dirty="0">
                <a:solidFill>
                  <a:srgbClr val="FF0000"/>
                </a:solidFill>
              </a:rPr>
              <a:t>e/o con altre macchina del sistema produttivo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OBIETTIVO: ottimizzazione delle performance dell’intero processo di creazione della catena del valore con coinvolgimento delle risorse interne e del sistema clienti/fornitori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lvl="3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La circolare 4/E precisa che il requisito è soddisfatto se avviene integrazione con</a:t>
            </a: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:</a:t>
            </a:r>
          </a:p>
          <a:p>
            <a:pPr lvl="3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b="1" dirty="0">
              <a:solidFill>
                <a:srgbClr val="4C4E50"/>
              </a:solidFill>
              <a:latin typeface="Avenir Next Regular"/>
              <a:ea typeface="Avenir Next Regular"/>
              <a:cs typeface="Avenir Next Regular"/>
            </a:endParaRPr>
          </a:p>
          <a:p>
            <a:pPr marL="457200" lvl="3" indent="-457200" algn="l">
              <a:lnSpc>
                <a:spcPct val="120000"/>
              </a:lnSpc>
              <a:buAutoNum type="alphaLcParenR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il sistema logistico di fabbrica</a:t>
            </a:r>
          </a:p>
          <a:p>
            <a:pPr lvl="6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	a1) </a:t>
            </a:r>
            <a:r>
              <a:rPr lang="it-IT" sz="2800" dirty="0" smtClean="0">
                <a:solidFill>
                  <a:srgbClr val="FF0000"/>
                </a:solidFill>
              </a:rPr>
              <a:t>integrazione fisica </a:t>
            </a:r>
          </a:p>
          <a:p>
            <a:pPr lvl="6" indent="0" algn="l">
              <a:lnSpc>
                <a:spcPct val="120000"/>
              </a:lnSpc>
              <a:tabLst>
                <a:tab pos="1349375" algn="l"/>
              </a:tabLst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	</a:t>
            </a:r>
            <a:r>
              <a:rPr lang="it-IT" sz="2800" dirty="0" smtClean="0">
                <a:solidFill>
                  <a:schemeClr val="tx1"/>
                </a:solidFill>
              </a:rPr>
              <a:t>	macchina asservita in input/output da un sistema di movimentazione 			automatico o semiautomatico (robot, carroponte, AGV…)integrato ad un 			altro elemento della fabbrica (magazzino, buffer, altra macchina) 	</a:t>
            </a:r>
          </a:p>
          <a:p>
            <a:pPr lvl="6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	</a:t>
            </a:r>
            <a:r>
              <a:rPr lang="it-IT" sz="2800" dirty="0" smtClean="0">
                <a:solidFill>
                  <a:schemeClr val="tx1"/>
                </a:solidFill>
              </a:rPr>
              <a:t>a2) </a:t>
            </a:r>
            <a:r>
              <a:rPr lang="it-IT" sz="2800" dirty="0" smtClean="0">
                <a:solidFill>
                  <a:srgbClr val="FF0000"/>
                </a:solidFill>
              </a:rPr>
              <a:t>integrazione informativa</a:t>
            </a:r>
          </a:p>
          <a:p>
            <a:pPr lvl="6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	</a:t>
            </a:r>
            <a:r>
              <a:rPr lang="it-IT" sz="2800" dirty="0" smtClean="0">
                <a:solidFill>
                  <a:schemeClr val="tx1"/>
                </a:solidFill>
              </a:rPr>
              <a:t>	la tracciabilità dei lotti con </a:t>
            </a:r>
            <a:r>
              <a:rPr lang="it-IT" sz="2800" dirty="0" err="1" smtClean="0">
                <a:solidFill>
                  <a:schemeClr val="tx1"/>
                </a:solidFill>
              </a:rPr>
              <a:t>barcode</a:t>
            </a:r>
            <a:r>
              <a:rPr lang="it-IT" sz="2800" dirty="0" smtClean="0">
                <a:solidFill>
                  <a:schemeClr val="tx1"/>
                </a:solidFill>
              </a:rPr>
              <a:t>, RFID ecc..</a:t>
            </a:r>
          </a:p>
          <a:p>
            <a:pPr lvl="6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b) la rete di fornitura</a:t>
            </a:r>
          </a:p>
          <a:p>
            <a:pPr lvl="6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	 </a:t>
            </a:r>
            <a:r>
              <a:rPr lang="it-IT" sz="2800" dirty="0" smtClean="0">
                <a:solidFill>
                  <a:srgbClr val="FF0000"/>
                </a:solidFill>
              </a:rPr>
              <a:t>gestione</a:t>
            </a:r>
            <a:r>
              <a:rPr lang="it-IT" sz="2800" dirty="0" smtClean="0">
                <a:solidFill>
                  <a:schemeClr val="tx1"/>
                </a:solidFill>
              </a:rPr>
              <a:t> degli ordini, lotti, consegne, acquisto MP semilavorati ecc..</a:t>
            </a:r>
          </a:p>
          <a:p>
            <a:pPr lvl="6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	</a:t>
            </a:r>
            <a:r>
              <a:rPr lang="it-IT" sz="2800" dirty="0" smtClean="0">
                <a:solidFill>
                  <a:schemeClr val="tx1"/>
                </a:solidFill>
              </a:rPr>
              <a:t>	- </a:t>
            </a:r>
            <a:r>
              <a:rPr lang="it-IT" sz="2800" dirty="0" smtClean="0">
                <a:solidFill>
                  <a:srgbClr val="FF0000"/>
                </a:solidFill>
              </a:rPr>
              <a:t>fornitori</a:t>
            </a:r>
          </a:p>
          <a:p>
            <a:pPr lvl="6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		</a:t>
            </a:r>
            <a:r>
              <a:rPr lang="it-IT" sz="2800" dirty="0" smtClean="0">
                <a:solidFill>
                  <a:schemeClr val="tx1"/>
                </a:solidFill>
              </a:rPr>
              <a:t>- </a:t>
            </a:r>
            <a:r>
              <a:rPr lang="it-IT" sz="2800" dirty="0" smtClean="0">
                <a:solidFill>
                  <a:srgbClr val="FF0000"/>
                </a:solidFill>
              </a:rPr>
              <a:t>clienti</a:t>
            </a:r>
            <a:r>
              <a:rPr lang="it-IT" sz="2800" dirty="0" smtClean="0">
                <a:solidFill>
                  <a:schemeClr val="tx1"/>
                </a:solidFill>
              </a:rPr>
              <a:t>	</a:t>
            </a:r>
          </a:p>
          <a:p>
            <a:pPr lvl="6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c) altre macchine</a:t>
            </a: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1000" dirty="0" smtClean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600" dirty="0" smtClean="0"/>
              <a:t>In </a:t>
            </a:r>
            <a:r>
              <a:rPr lang="it-IT" sz="2600" dirty="0" smtClean="0"/>
              <a:t>senso più ampio, l’integrazione prevede la gestione di </a:t>
            </a:r>
            <a:r>
              <a:rPr lang="it-IT" sz="2600" dirty="0" smtClean="0">
                <a:solidFill>
                  <a:srgbClr val="FF0000"/>
                </a:solidFill>
              </a:rPr>
              <a:t>Materiali</a:t>
            </a:r>
            <a:r>
              <a:rPr lang="it-IT" sz="2600" dirty="0" smtClean="0"/>
              <a:t> (materie prime, semilavorati, componenti), </a:t>
            </a:r>
            <a:r>
              <a:rPr lang="it-IT" sz="2600" dirty="0" smtClean="0">
                <a:solidFill>
                  <a:srgbClr val="FF0000"/>
                </a:solidFill>
              </a:rPr>
              <a:t>Gestione della produzione </a:t>
            </a:r>
            <a:r>
              <a:rPr lang="it-IT" sz="2600" dirty="0" smtClean="0"/>
              <a:t>(programmazione,  fabbricazione, CQ </a:t>
            </a:r>
            <a:r>
              <a:rPr lang="it-IT" sz="2600" dirty="0" err="1" smtClean="0"/>
              <a:t>ecc</a:t>
            </a:r>
            <a:r>
              <a:rPr lang="it-IT" sz="2600" dirty="0" smtClean="0"/>
              <a:t>), </a:t>
            </a:r>
            <a:r>
              <a:rPr lang="it-IT" sz="2600" dirty="0" smtClean="0">
                <a:solidFill>
                  <a:srgbClr val="FF0000"/>
                </a:solidFill>
              </a:rPr>
              <a:t>Distribuzione fisica dei prodotti </a:t>
            </a:r>
            <a:r>
              <a:rPr lang="it-IT" sz="2600" dirty="0" smtClean="0"/>
              <a:t>(movimentazione, stoccaggio, trasporto, imballo, ricezione e spedizione </a:t>
            </a:r>
            <a:r>
              <a:rPr lang="it-IT" sz="2600" dirty="0" err="1" smtClean="0"/>
              <a:t>ecc</a:t>
            </a:r>
            <a:r>
              <a:rPr lang="it-IT" sz="2600" dirty="0" smtClean="0"/>
              <a:t>)</a:t>
            </a:r>
            <a:endParaRPr lang="it-IT" sz="2600" dirty="0"/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0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RO3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69684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46571" y="550935"/>
            <a:ext cx="14442933" cy="104855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rgbClr val="FF0000"/>
                </a:solidFill>
              </a:rPr>
              <a:t> RO4	Interfaccia uomo/macchina semplice ed </a:t>
            </a:r>
            <a:r>
              <a:rPr lang="it-IT" sz="2800" dirty="0" smtClean="0">
                <a:solidFill>
                  <a:srgbClr val="FF0000"/>
                </a:solidFill>
              </a:rPr>
              <a:t>intuitiva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/>
              <a:t>OBIETTIVO: </a:t>
            </a:r>
            <a:r>
              <a:rPr lang="it-IT" sz="2800" dirty="0" smtClean="0"/>
              <a:t>semplificare l’interazione con l’operatore</a:t>
            </a:r>
            <a:endParaRPr lang="it-IT" sz="2800" dirty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La circolare 4/E </a:t>
            </a:r>
            <a:r>
              <a:rPr lang="it-IT" sz="2800" dirty="0" err="1" smtClean="0"/>
              <a:t>e</a:t>
            </a:r>
            <a:r>
              <a:rPr lang="it-IT" sz="2800" dirty="0" smtClean="0"/>
              <a:t> le successive interpretazioni non danno delle direttive specifiche.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342900" lvl="6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Interazione diretta </a:t>
            </a:r>
            <a:r>
              <a:rPr lang="it-IT" sz="2800" dirty="0" smtClean="0">
                <a:solidFill>
                  <a:schemeClr val="tx1"/>
                </a:solidFill>
              </a:rPr>
              <a:t>(</a:t>
            </a:r>
            <a:r>
              <a:rPr lang="it-IT" sz="2800" dirty="0" err="1" smtClean="0">
                <a:solidFill>
                  <a:schemeClr val="tx1"/>
                </a:solidFill>
              </a:rPr>
              <a:t>touch</a:t>
            </a:r>
            <a:r>
              <a:rPr lang="it-IT" sz="2800" dirty="0" smtClean="0">
                <a:solidFill>
                  <a:schemeClr val="tx1"/>
                </a:solidFill>
              </a:rPr>
              <a:t>, </a:t>
            </a:r>
            <a:r>
              <a:rPr lang="it-IT" sz="2800" dirty="0" err="1" smtClean="0">
                <a:solidFill>
                  <a:schemeClr val="tx1"/>
                </a:solidFill>
              </a:rPr>
              <a:t>speech</a:t>
            </a:r>
            <a:r>
              <a:rPr lang="it-IT" sz="2800" dirty="0" smtClean="0">
                <a:solidFill>
                  <a:schemeClr val="tx1"/>
                </a:solidFill>
              </a:rPr>
              <a:t> </a:t>
            </a:r>
            <a:r>
              <a:rPr lang="it-IT" sz="2800" dirty="0" err="1" smtClean="0">
                <a:solidFill>
                  <a:schemeClr val="tx1"/>
                </a:solidFill>
              </a:rPr>
              <a:t>recognition</a:t>
            </a:r>
            <a:r>
              <a:rPr lang="it-IT" sz="2800" dirty="0" smtClean="0">
                <a:solidFill>
                  <a:schemeClr val="tx1"/>
                </a:solidFill>
              </a:rPr>
              <a:t>, uso di gesti)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Procedure</a:t>
            </a:r>
            <a:r>
              <a:rPr lang="it-IT" sz="2800" dirty="0" smtClean="0">
                <a:solidFill>
                  <a:schemeClr val="tx1"/>
                </a:solidFill>
              </a:rPr>
              <a:t> di accesso </a:t>
            </a:r>
            <a:r>
              <a:rPr lang="it-IT" sz="2800" dirty="0" smtClean="0">
                <a:solidFill>
                  <a:srgbClr val="FF0000"/>
                </a:solidFill>
              </a:rPr>
              <a:t>semplici</a:t>
            </a:r>
            <a:r>
              <a:rPr lang="it-IT" sz="2800" dirty="0" smtClean="0">
                <a:solidFill>
                  <a:schemeClr val="tx1"/>
                </a:solidFill>
              </a:rPr>
              <a:t> ed intuitive sin dal primo utilizzo (self </a:t>
            </a:r>
            <a:r>
              <a:rPr lang="it-IT" sz="2800" dirty="0" err="1" smtClean="0">
                <a:solidFill>
                  <a:schemeClr val="tx1"/>
                </a:solidFill>
              </a:rPr>
              <a:t>explaining</a:t>
            </a:r>
            <a:r>
              <a:rPr lang="it-IT" sz="2800" dirty="0" smtClean="0">
                <a:solidFill>
                  <a:schemeClr val="tx1"/>
                </a:solidFill>
              </a:rPr>
              <a:t>)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Uso di apparecchiature hardware familiari (</a:t>
            </a:r>
            <a:r>
              <a:rPr lang="it-IT" sz="2800" dirty="0" smtClean="0">
                <a:solidFill>
                  <a:srgbClr val="FF0000"/>
                </a:solidFill>
              </a:rPr>
              <a:t>tablet</a:t>
            </a:r>
            <a:r>
              <a:rPr lang="it-IT" sz="2800" dirty="0" smtClean="0">
                <a:solidFill>
                  <a:schemeClr val="tx1"/>
                </a:solidFill>
              </a:rPr>
              <a:t>, smartphone.. )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Si adatta automaticamente alle </a:t>
            </a:r>
            <a:r>
              <a:rPr lang="it-IT" sz="2800" dirty="0" smtClean="0">
                <a:solidFill>
                  <a:srgbClr val="FF0000"/>
                </a:solidFill>
              </a:rPr>
              <a:t>condizioni di utilizzo </a:t>
            </a:r>
            <a:r>
              <a:rPr lang="it-IT" sz="2800" dirty="0" smtClean="0">
                <a:solidFill>
                  <a:schemeClr val="tx1"/>
                </a:solidFill>
              </a:rPr>
              <a:t>(luce, riflessi, colori, dimensioni dell’area da leggere o inquadrare)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Uso di icone, colori ed </a:t>
            </a:r>
            <a:r>
              <a:rPr lang="it-IT" sz="2800" dirty="0" err="1" smtClean="0">
                <a:solidFill>
                  <a:srgbClr val="FF0000"/>
                </a:solidFill>
              </a:rPr>
              <a:t>infografica</a:t>
            </a:r>
            <a:r>
              <a:rPr lang="it-IT" sz="2800" dirty="0" smtClean="0">
                <a:solidFill>
                  <a:srgbClr val="FF0000"/>
                </a:solidFill>
              </a:rPr>
              <a:t> </a:t>
            </a:r>
            <a:r>
              <a:rPr lang="it-IT" sz="2800" dirty="0" smtClean="0">
                <a:solidFill>
                  <a:schemeClr val="tx1"/>
                </a:solidFill>
              </a:rPr>
              <a:t>intuitiva e basata su schemi logici adattati alle esigenze di comunicazione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Fornisce </a:t>
            </a:r>
            <a:r>
              <a:rPr lang="it-IT" sz="2800" dirty="0" smtClean="0">
                <a:solidFill>
                  <a:srgbClr val="FF0000"/>
                </a:solidFill>
              </a:rPr>
              <a:t>feedback chiari </a:t>
            </a:r>
            <a:r>
              <a:rPr lang="it-IT" sz="2800" dirty="0" smtClean="0">
                <a:solidFill>
                  <a:schemeClr val="tx1"/>
                </a:solidFill>
              </a:rPr>
              <a:t>sulla conferma delle azioni eseguite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>
              <a:solidFill>
                <a:schemeClr val="tx1"/>
              </a:solidFill>
            </a:endParaRPr>
          </a:p>
          <a:p>
            <a:pPr lvl="3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Inoltre l’utilizzo dell’interfaccia deve risultare efficace quando l’operatore è:</a:t>
            </a:r>
          </a:p>
          <a:p>
            <a:pPr marL="342900" lvl="5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	</a:t>
            </a:r>
            <a:r>
              <a:rPr lang="it-IT" sz="2800" dirty="0" smtClean="0">
                <a:solidFill>
                  <a:schemeClr val="tx1"/>
                </a:solidFill>
              </a:rPr>
              <a:t>dotato dei necessari DPI (guanti, visiere, schermi ecc.)</a:t>
            </a:r>
          </a:p>
          <a:p>
            <a:pPr marL="342900" lvl="5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	</a:t>
            </a:r>
            <a:r>
              <a:rPr lang="it-IT" sz="2800" dirty="0" smtClean="0">
                <a:solidFill>
                  <a:schemeClr val="tx1"/>
                </a:solidFill>
              </a:rPr>
              <a:t>nelle condizioni di funzionamento della macchina (variazione luce, agenti 	sporcanti, ecc..)</a:t>
            </a:r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0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RO4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41285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46571" y="546364"/>
            <a:ext cx="14442933" cy="128492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rgbClr val="FF0000"/>
                </a:solidFill>
              </a:rPr>
              <a:t>  RO5	Rispondenza ai più recenti standard di sicurezza salute ed igiene del </a:t>
            </a:r>
            <a:r>
              <a:rPr lang="it-IT" sz="2800" dirty="0" smtClean="0">
                <a:solidFill>
                  <a:srgbClr val="FF0000"/>
                </a:solidFill>
              </a:rPr>
              <a:t>			lavoro</a:t>
            </a:r>
            <a:endParaRPr lang="it-IT" sz="2800" dirty="0">
              <a:solidFill>
                <a:srgbClr val="FF0000"/>
              </a:solidFill>
            </a:endParaRP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/>
              <a:t>OBIETTIVO: </a:t>
            </a:r>
            <a:r>
              <a:rPr lang="it-IT" sz="2800" dirty="0" smtClean="0"/>
              <a:t>assicurarsi che l’integrazione del bene all’interno del ciclo produttivo mantenga i necessari standard di sicurezza su lavoro</a:t>
            </a:r>
            <a:endParaRPr lang="it-IT" sz="2800" dirty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Il bene deve possedere le opportune </a:t>
            </a:r>
            <a:r>
              <a:rPr lang="it-IT" sz="2800" dirty="0" smtClean="0">
                <a:solidFill>
                  <a:srgbClr val="FF0000"/>
                </a:solidFill>
              </a:rPr>
              <a:t>certificazioni di prodotto </a:t>
            </a:r>
            <a:r>
              <a:rPr lang="it-IT" sz="2800" dirty="0" smtClean="0">
                <a:solidFill>
                  <a:schemeClr val="tx1"/>
                </a:solidFill>
              </a:rPr>
              <a:t>(dichiarazione di conformità, marcatura CE, ecc.)</a:t>
            </a:r>
            <a:endParaRPr lang="it-IT" sz="2800" dirty="0">
              <a:solidFill>
                <a:schemeClr val="tx1"/>
              </a:solidFill>
            </a:endParaRP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>
              <a:solidFill>
                <a:schemeClr val="tx1"/>
              </a:solidFill>
            </a:endParaRP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Tale condizione, va ricordata è </a:t>
            </a:r>
            <a:r>
              <a:rPr lang="it-IT" sz="2800" i="1" u="sng" dirty="0" smtClean="0">
                <a:solidFill>
                  <a:schemeClr val="tx1"/>
                </a:solidFill>
              </a:rPr>
              <a:t>necessaria ma non sufficiente </a:t>
            </a:r>
            <a:r>
              <a:rPr lang="it-IT" sz="2800" dirty="0" smtClean="0">
                <a:solidFill>
                  <a:schemeClr val="tx1"/>
                </a:solidFill>
              </a:rPr>
              <a:t>per assicurare gli standard di sicurezza  necessari</a:t>
            </a:r>
            <a:endParaRPr lang="it-IT" sz="2800" dirty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>
              <a:solidFill>
                <a:schemeClr val="tx1"/>
              </a:solidFill>
            </a:endParaRP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Ad esempio: 	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Ø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Stazione robotizzata 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Ø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Robot con certificazione CE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Ø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Cella di contenimento con sistemi di sicurezza per ingresso dell’isola adottati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Ø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Mancanza di una analisi sulla valutazione dei rischi del sistema complessivo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Non evidenziata poca </a:t>
            </a:r>
            <a:r>
              <a:rPr lang="it-IT" sz="2800" dirty="0">
                <a:solidFill>
                  <a:schemeClr val="tx1"/>
                </a:solidFill>
              </a:rPr>
              <a:t>visibilità interna da pannello di controllo </a:t>
            </a:r>
            <a:r>
              <a:rPr lang="it-IT" sz="2800" dirty="0" smtClean="0">
                <a:solidFill>
                  <a:schemeClr val="tx1"/>
                </a:solidFill>
              </a:rPr>
              <a:t>operatore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Integrazione sistema di rilevazione presenza operatore all’interno dell’area con cella di lavoro chiusa ed operativa</a:t>
            </a:r>
            <a:endParaRPr lang="it-IT" sz="2800" dirty="0">
              <a:solidFill>
                <a:schemeClr val="tx1"/>
              </a:solidFill>
            </a:endParaRP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400" dirty="0" smtClean="0">
              <a:solidFill>
                <a:schemeClr val="tx1"/>
              </a:solidFill>
            </a:endParaRP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4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400" dirty="0"/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0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RO5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2019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46571" y="555008"/>
            <a:ext cx="14442933" cy="89343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342900" lvl="8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rgbClr val="FF0000"/>
                </a:solidFill>
              </a:rPr>
              <a:t> RU1		Sistemi di tele-manutenzione e/o telediagnosi e/o controllo remoto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/>
              <a:t>OBIETTIVO: </a:t>
            </a:r>
            <a:r>
              <a:rPr lang="it-IT" sz="2800" dirty="0" smtClean="0"/>
              <a:t>migliorare l’efficienza funzionale della apparecchiatura riducendo i tempi di manutenzione e di fermo impianto</a:t>
            </a: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>
              <a:solidFill>
                <a:schemeClr val="tx1"/>
              </a:solidFill>
            </a:endParaRP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L’azienda deve garantire che il bene sia dotato di supporto remoto da parte del produttore. Le attività operative del supporto tecnico remoto possono esprimersi in diverse modalità: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err="1" smtClean="0">
                <a:solidFill>
                  <a:srgbClr val="FF0000"/>
                </a:solidFill>
              </a:rPr>
              <a:t>Telemanutenzione</a:t>
            </a:r>
            <a:r>
              <a:rPr lang="it-IT" sz="2800" dirty="0" smtClean="0">
                <a:solidFill>
                  <a:srgbClr val="FF0000"/>
                </a:solidFill>
              </a:rPr>
              <a:t> </a:t>
            </a:r>
          </a:p>
          <a:p>
            <a:pPr lvl="5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interventi di riparazione o manutenzione a distanza con operatore o in automatico. L’operatore può essere guidato anche mediante tecnologie di realtà aumentata</a:t>
            </a:r>
          </a:p>
          <a:p>
            <a:pPr marL="342900" lvl="5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Telediagnosi</a:t>
            </a:r>
          </a:p>
          <a:p>
            <a:pPr lvl="7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diagnosi automatica del grado di efficienza dei componenti interni alla macchina</a:t>
            </a:r>
          </a:p>
          <a:p>
            <a:pPr marL="342900" lvl="7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Controllo remoto</a:t>
            </a:r>
          </a:p>
          <a:p>
            <a:pPr lvl="7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monitoraggio della apparecchiatura </a:t>
            </a:r>
            <a:r>
              <a:rPr lang="it-IT" sz="2800" u="sng" dirty="0" smtClean="0">
                <a:solidFill>
                  <a:schemeClr val="tx1"/>
                </a:solidFill>
              </a:rPr>
              <a:t>non a bordo macchina </a:t>
            </a:r>
            <a:r>
              <a:rPr lang="it-IT" sz="2800" dirty="0" smtClean="0">
                <a:solidFill>
                  <a:schemeClr val="tx1"/>
                </a:solidFill>
              </a:rPr>
              <a:t>ma da remoto (soluzioni sia in anello aperto che in anello chiuso)</a:t>
            </a:r>
          </a:p>
          <a:p>
            <a:pPr lvl="5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>
              <a:solidFill>
                <a:schemeClr val="tx1"/>
              </a:solidFill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0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RU1</a:t>
            </a:r>
            <a:endParaRPr lang="it-IT" dirty="0">
              <a:solidFill>
                <a:srgbClr val="FF0000"/>
              </a:solidFill>
            </a:endParaRPr>
          </a:p>
        </p:txBody>
      </p:sp>
      <p:pic>
        <p:nvPicPr>
          <p:cNvPr id="2052" name="Picture 4" descr="Adelio Lattu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9084" y="9070151"/>
            <a:ext cx="8297499" cy="4126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9146571" y="9308366"/>
            <a:ext cx="6421088" cy="371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5" indent="0"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chemeClr val="tx1"/>
                </a:solidFill>
              </a:rPr>
              <a:t>Nel caso di supporto da parte del fornitore, possono essere stabiliti contratti annuali o pluriannuali di assistenza e verificate in sede periziale gli interventi che possono essere eseguiti per limitare i tempi di fermo impianto</a:t>
            </a:r>
          </a:p>
        </p:txBody>
      </p:sp>
    </p:spTree>
    <p:extLst>
      <p:ext uri="{BB962C8B-B14F-4D97-AF65-F5344CB8AC3E}">
        <p14:creationId xmlns:p14="http://schemas.microsoft.com/office/powerpoint/2010/main" val="157094014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46571" y="535864"/>
            <a:ext cx="14718588" cy="62751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342900" lvl="8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RU2</a:t>
            </a:r>
            <a:r>
              <a:rPr lang="it-IT" sz="2800" dirty="0">
                <a:solidFill>
                  <a:srgbClr val="FF0000"/>
                </a:solidFill>
              </a:rPr>
              <a:t>	</a:t>
            </a:r>
            <a:r>
              <a:rPr lang="it-IT" sz="2800" dirty="0" smtClean="0">
                <a:solidFill>
                  <a:srgbClr val="FF0000"/>
                </a:solidFill>
              </a:rPr>
              <a:t>Monitoraggio </a:t>
            </a:r>
            <a:r>
              <a:rPr lang="it-IT" sz="2800" dirty="0">
                <a:solidFill>
                  <a:srgbClr val="FF0000"/>
                </a:solidFill>
              </a:rPr>
              <a:t>delle condizioni di lavoro e dei parametri di processo </a:t>
            </a:r>
            <a:r>
              <a:rPr lang="it-IT" sz="2800" dirty="0" smtClean="0">
                <a:solidFill>
                  <a:srgbClr val="FF0000"/>
                </a:solidFill>
              </a:rPr>
              <a:t>				mediante </a:t>
            </a:r>
            <a:r>
              <a:rPr lang="it-IT" sz="2800" dirty="0">
                <a:solidFill>
                  <a:srgbClr val="FF0000"/>
                </a:solidFill>
              </a:rPr>
              <a:t>set </a:t>
            </a:r>
            <a:r>
              <a:rPr lang="it-IT" sz="2800" dirty="0" smtClean="0">
                <a:solidFill>
                  <a:srgbClr val="FF0000"/>
                </a:solidFill>
              </a:rPr>
              <a:t>di </a:t>
            </a:r>
            <a:r>
              <a:rPr lang="it-IT" sz="2800" dirty="0">
                <a:solidFill>
                  <a:srgbClr val="FF0000"/>
                </a:solidFill>
              </a:rPr>
              <a:t>sensori – </a:t>
            </a:r>
            <a:r>
              <a:rPr lang="it-IT" sz="2800" dirty="0" err="1">
                <a:solidFill>
                  <a:srgbClr val="FF0000"/>
                </a:solidFill>
              </a:rPr>
              <a:t>adattatività</a:t>
            </a:r>
            <a:r>
              <a:rPr lang="it-IT" sz="2800" dirty="0">
                <a:solidFill>
                  <a:srgbClr val="FF0000"/>
                </a:solidFill>
              </a:rPr>
              <a:t> alle derive di processo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/>
              <a:t>OBIETTIVO: </a:t>
            </a:r>
            <a:r>
              <a:rPr lang="it-IT" sz="2800" dirty="0" smtClean="0"/>
              <a:t>analisi predittiva delle derive di funzionamento della macchina e gestione automatica delle anomalie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Analisi</a:t>
            </a:r>
            <a:r>
              <a:rPr lang="it-IT" sz="2800" dirty="0" smtClean="0"/>
              <a:t> delle condizioni di funzionamento della macchina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>
                <a:solidFill>
                  <a:srgbClr val="FF0000"/>
                </a:solidFill>
              </a:rPr>
              <a:t>Monitoraggio dei parametri </a:t>
            </a:r>
            <a:r>
              <a:rPr lang="it-IT" sz="2800" dirty="0" smtClean="0"/>
              <a:t>di processo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Analisi delle </a:t>
            </a:r>
            <a:r>
              <a:rPr lang="it-IT" sz="2800" dirty="0" smtClean="0">
                <a:solidFill>
                  <a:srgbClr val="FF0000"/>
                </a:solidFill>
              </a:rPr>
              <a:t>condizioni di arresto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Analisi delle </a:t>
            </a:r>
            <a:r>
              <a:rPr lang="it-IT" sz="2800" dirty="0" smtClean="0">
                <a:solidFill>
                  <a:srgbClr val="FF0000"/>
                </a:solidFill>
              </a:rPr>
              <a:t>anomalie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400" dirty="0"/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0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RU2</a:t>
            </a:r>
            <a:endParaRPr lang="it-IT" dirty="0">
              <a:solidFill>
                <a:srgbClr val="FF0000"/>
              </a:solidFill>
            </a:endParaRPr>
          </a:p>
        </p:txBody>
      </p:sp>
      <p:pic>
        <p:nvPicPr>
          <p:cNvPr id="3074" name="Picture 2" descr="MONITORAGGIO CONDIZIONI OPERATIVE&#10;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0952" y="5400675"/>
            <a:ext cx="10090014" cy="5677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tangolo 1"/>
          <p:cNvSpPr/>
          <p:nvPr/>
        </p:nvSpPr>
        <p:spPr>
          <a:xfrm>
            <a:off x="8493060" y="11080965"/>
            <a:ext cx="15347905" cy="2113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La verifica della adozione del criterio si basa sull’analisi </a:t>
            </a: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della tipologia </a:t>
            </a: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dei sensori che il produttore utilizza per il controllo della </a:t>
            </a: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apparecchiatura, interazione </a:t>
            </a: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dei sensori con i processi di arresto/gestione delle anomalie e derive </a:t>
            </a: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funzionali, comunicazione </a:t>
            </a: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</a:rPr>
              <a:t>degli allarmi all’operatore ed al produttore per la diagnosi o controllo remoto</a:t>
            </a:r>
          </a:p>
        </p:txBody>
      </p:sp>
    </p:spTree>
    <p:extLst>
      <p:ext uri="{BB962C8B-B14F-4D97-AF65-F5344CB8AC3E}">
        <p14:creationId xmlns:p14="http://schemas.microsoft.com/office/powerpoint/2010/main" val="115347714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46571" y="535791"/>
            <a:ext cx="14442933" cy="723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marL="342900" lvl="8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rgbClr val="FF0000"/>
                </a:solidFill>
              </a:rPr>
              <a:t>RU3</a:t>
            </a:r>
            <a:r>
              <a:rPr lang="it-IT" sz="2800" dirty="0">
                <a:solidFill>
                  <a:srgbClr val="FF0000"/>
                </a:solidFill>
              </a:rPr>
              <a:t>	</a:t>
            </a:r>
            <a:r>
              <a:rPr lang="it-IT" sz="2800" b="1" dirty="0" smtClean="0">
                <a:solidFill>
                  <a:srgbClr val="FF0000"/>
                </a:solidFill>
                <a:sym typeface="Avenir Next Regular"/>
              </a:rPr>
              <a:t>Caratteristiche </a:t>
            </a:r>
            <a:r>
              <a:rPr lang="it-IT" sz="2800" b="1" dirty="0">
                <a:solidFill>
                  <a:srgbClr val="FF0000"/>
                </a:solidFill>
                <a:sym typeface="Avenir Next Regular"/>
              </a:rPr>
              <a:t>di integrazione tra macchina fisica e/o impianto con la 			</a:t>
            </a:r>
            <a:r>
              <a:rPr lang="it-IT" sz="2800" b="1" dirty="0" smtClean="0">
                <a:solidFill>
                  <a:srgbClr val="FF0000"/>
                </a:solidFill>
                <a:sym typeface="Avenir Next Regular"/>
              </a:rPr>
              <a:t>modellizzazione </a:t>
            </a:r>
            <a:r>
              <a:rPr lang="it-IT" sz="2800" b="1" dirty="0">
                <a:solidFill>
                  <a:srgbClr val="FF0000"/>
                </a:solidFill>
                <a:sym typeface="Avenir Next Regular"/>
              </a:rPr>
              <a:t>e/o la simulazione del proprio comportamento nello </a:t>
            </a:r>
            <a:r>
              <a:rPr lang="it-IT" sz="2800" b="1" dirty="0" smtClean="0">
                <a:solidFill>
                  <a:srgbClr val="FF0000"/>
                </a:solidFill>
                <a:sym typeface="Avenir Next Regular"/>
              </a:rPr>
              <a:t>			svolgimento del </a:t>
            </a:r>
            <a:r>
              <a:rPr lang="it-IT" sz="2800" b="1" dirty="0">
                <a:solidFill>
                  <a:srgbClr val="FF0000"/>
                </a:solidFill>
                <a:sym typeface="Avenir Next Regular"/>
              </a:rPr>
              <a:t>processo (sistema </a:t>
            </a:r>
            <a:r>
              <a:rPr lang="it-IT" sz="2800" b="1" dirty="0" err="1" smtClean="0">
                <a:solidFill>
                  <a:srgbClr val="FF0000"/>
                </a:solidFill>
                <a:sym typeface="Avenir Next Regular"/>
              </a:rPr>
              <a:t>cyberfisico</a:t>
            </a:r>
            <a:r>
              <a:rPr lang="it-IT" sz="2800" b="1" dirty="0">
                <a:solidFill>
                  <a:srgbClr val="FF0000"/>
                </a:solidFill>
                <a:sym typeface="Avenir Next Regular"/>
              </a:rPr>
              <a:t>)</a:t>
            </a:r>
            <a:endParaRPr lang="it-IT" sz="2800" dirty="0">
              <a:solidFill>
                <a:srgbClr val="FF0000"/>
              </a:solidFill>
            </a:endParaRP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/>
              <a:t>OBIETTIVO: </a:t>
            </a:r>
            <a:r>
              <a:rPr lang="it-IT" sz="2800" dirty="0" smtClean="0"/>
              <a:t>simulare il comportamento della apparecchiatura secondo modelli di simulazione del comportamento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 smtClean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Si fa riferimento al concetto del cosiddetto </a:t>
            </a:r>
            <a:r>
              <a:rPr lang="it-IT" sz="2800" b="1" i="1" dirty="0" err="1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digital</a:t>
            </a:r>
            <a:r>
              <a:rPr lang="it-IT" sz="2800" b="1" i="1" dirty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 </a:t>
            </a:r>
            <a:r>
              <a:rPr lang="it-IT" sz="2800" b="1" i="1" dirty="0" smtClean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twin </a:t>
            </a:r>
            <a:r>
              <a:rPr lang="it-IT" sz="2800" b="1" dirty="0" smtClean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(gemello digitale) , </a:t>
            </a: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ovvero della disponibilità di un </a:t>
            </a:r>
            <a:r>
              <a:rPr lang="it-IT" sz="2800" b="1" dirty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modello virtuale o digitale </a:t>
            </a: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del comportamento della macchina fisica o dell'impianto, sviluppato al fine di analizzarne il comportamento anche, ma non esclusivamente, con </a:t>
            </a:r>
            <a:r>
              <a:rPr lang="it-IT" sz="2800" b="1" dirty="0">
                <a:solidFill>
                  <a:srgbClr val="FF000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finalità predittive </a:t>
            </a:r>
            <a:r>
              <a:rPr lang="it-IT" sz="2800" b="1" dirty="0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rPr>
              <a:t>e di ottimizzazione del comportamento del processo stesso e dei parametri che lo caratterizzano</a:t>
            </a:r>
            <a:endParaRPr lang="it-IT" sz="2800" b="1" dirty="0">
              <a:solidFill>
                <a:srgbClr val="4C4E50"/>
              </a:solidFill>
              <a:latin typeface="Avenir Next Regular"/>
              <a:ea typeface="Avenir Next Regular"/>
              <a:cs typeface="Avenir Next Regular"/>
            </a:endParaRP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q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4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400" dirty="0"/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0" cy="16989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RU3</a:t>
            </a:r>
            <a:endParaRPr lang="it-IT" dirty="0">
              <a:solidFill>
                <a:srgbClr val="FF0000"/>
              </a:solidFill>
            </a:endParaRPr>
          </a:p>
        </p:txBody>
      </p:sp>
      <p:pic>
        <p:nvPicPr>
          <p:cNvPr id="1030" name="Picture 6" descr="International Business H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0965" y="8454592"/>
            <a:ext cx="7620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4369771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00851" y="553335"/>
            <a:ext cx="14442933" cy="58873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soddisfacimento dei beni </a:t>
            </a:r>
          </a:p>
          <a:p>
            <a:pPr lvl="8" indent="0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u="sng" dirty="0" smtClean="0">
                <a:solidFill>
                  <a:srgbClr val="FF0000"/>
                </a:solidFill>
              </a:rPr>
              <a:t>Area 2 e 3 Allegato A</a:t>
            </a:r>
            <a:endParaRPr lang="it-IT" u="sng" dirty="0">
              <a:solidFill>
                <a:srgbClr val="FF0000"/>
              </a:solidFill>
            </a:endParaRP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 smtClean="0"/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E’ sufficiente il soddisfacimento del criterio di interconnessione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scambio di informazioni con i sistemi di fabbrica (interni o esterni) 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collegamento basato su specifiche documentate disponibili pubblicamente e internazionalmente riconosciute</a:t>
            </a:r>
          </a:p>
          <a:p>
            <a:pPr marL="342900" lvl="3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caricamento da remoto delle istruzioni</a:t>
            </a:r>
          </a:p>
          <a:p>
            <a:pPr marL="342900" indent="-342900" algn="l">
              <a:lnSpc>
                <a:spcPct val="120000"/>
              </a:lnSpc>
              <a:buFont typeface="Wingdings" panose="05000000000000000000" pitchFamily="2" charset="2"/>
              <a:buChar char="ü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>
                <a:solidFill>
                  <a:schemeClr val="tx1"/>
                </a:solidFill>
              </a:rPr>
              <a:t>utilizzo di standard di indirizzamento internazionalmente riconosciuto (TCP-IP, HTTP, MQTT </a:t>
            </a:r>
            <a:r>
              <a:rPr lang="it-IT" sz="2800" dirty="0" err="1" smtClean="0">
                <a:solidFill>
                  <a:schemeClr val="tx1"/>
                </a:solidFill>
              </a:rPr>
              <a:t>ecc</a:t>
            </a:r>
            <a:r>
              <a:rPr lang="it-IT" sz="2800" dirty="0" smtClean="0">
                <a:solidFill>
                  <a:schemeClr val="tx1"/>
                </a:solidFill>
              </a:rPr>
              <a:t>…)</a:t>
            </a:r>
          </a:p>
        </p:txBody>
      </p:sp>
      <p:sp>
        <p:nvSpPr>
          <p:cNvPr id="7" name="Rettangolo 6"/>
          <p:cNvSpPr/>
          <p:nvPr/>
        </p:nvSpPr>
        <p:spPr>
          <a:xfrm>
            <a:off x="2351043" y="11290467"/>
            <a:ext cx="4591321" cy="11141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CRITERI DI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VALUTAZIONE TECNICA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1234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ettangolo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lang="it-IT" dirty="0" smtClean="0"/>
          </a:p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 dirty="0"/>
          </a:p>
        </p:txBody>
      </p:sp>
      <p:sp>
        <p:nvSpPr>
          <p:cNvPr id="201" name="Credito d’imposta per investimenti in beni strumentali"/>
          <p:cNvSpPr txBox="1">
            <a:spLocks noGrp="1"/>
          </p:cNvSpPr>
          <p:nvPr>
            <p:ph type="title"/>
          </p:nvPr>
        </p:nvSpPr>
        <p:spPr>
          <a:xfrm>
            <a:off x="1072892" y="602641"/>
            <a:ext cx="7147607" cy="1901086"/>
          </a:xfrm>
          <a:prstGeom prst="rect">
            <a:avLst/>
          </a:prstGeom>
        </p:spPr>
        <p:txBody>
          <a:bodyPr/>
          <a:lstStyle>
            <a:lvl1pPr defTabSz="805100">
              <a:defRPr sz="3822" spc="764"/>
            </a:lvl1pPr>
          </a:lstStyle>
          <a:p>
            <a:r>
              <a:rPr dirty="0" err="1"/>
              <a:t>Credito</a:t>
            </a:r>
            <a:r>
              <a:rPr dirty="0"/>
              <a:t> </a:t>
            </a:r>
            <a:r>
              <a:rPr dirty="0" err="1"/>
              <a:t>d’imposta</a:t>
            </a:r>
            <a:r>
              <a:rPr dirty="0"/>
              <a:t> per </a:t>
            </a:r>
            <a:r>
              <a:rPr dirty="0" err="1"/>
              <a:t>investimenti</a:t>
            </a:r>
            <a:r>
              <a:rPr dirty="0"/>
              <a:t> in </a:t>
            </a:r>
            <a:r>
              <a:rPr dirty="0" err="1"/>
              <a:t>beni</a:t>
            </a:r>
            <a:r>
              <a:rPr dirty="0"/>
              <a:t> </a:t>
            </a:r>
            <a:r>
              <a:rPr dirty="0" err="1"/>
              <a:t>strumentali</a:t>
            </a:r>
            <a:endParaRPr dirty="0"/>
          </a:p>
        </p:txBody>
      </p:sp>
      <p:pic>
        <p:nvPicPr>
          <p:cNvPr id="205" name="Immagine" descr="Immagine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69605" y="3083755"/>
            <a:ext cx="7354180" cy="7548490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Esteso fino al 31 dicembre 2022, ovvero al 30 giugno 2023 in presenza di specifiche condizioni, il credito d’imposta per investimenti in beni strumentali nuovi, destinati a strutture produttive ubicate nel territorio nazionale.…"/>
          <p:cNvSpPr txBox="1"/>
          <p:nvPr/>
        </p:nvSpPr>
        <p:spPr>
          <a:xfrm>
            <a:off x="9100851" y="813244"/>
            <a:ext cx="14442933" cy="105224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71437" tIns="71437" rIns="71437" bIns="71437" anchor="ctr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/>
              <a:t>DOCUMENTAZIONE TECNICA E PERIZIA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 smtClean="0"/>
          </a:p>
          <a:p>
            <a:pPr marL="457200" indent="-457200" algn="l">
              <a:lnSpc>
                <a:spcPct val="120000"/>
              </a:lnSpc>
              <a:buAutoNum type="alphaLcParenR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Descrizione dei beni e del loro valore, con evidenza della parte dell’investimento effettivamente asservita all’utilizzo del bene ai fini 4.0 </a:t>
            </a:r>
          </a:p>
          <a:p>
            <a:pPr marL="457200" indent="-457200" algn="l">
              <a:lnSpc>
                <a:spcPct val="120000"/>
              </a:lnSpc>
              <a:buAutoNum type="alphaLcParenR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Relazione </a:t>
            </a:r>
            <a:r>
              <a:rPr lang="it-IT" sz="2800" dirty="0"/>
              <a:t>tecnica comprovante </a:t>
            </a:r>
            <a:r>
              <a:rPr lang="it-IT" sz="2800" dirty="0" smtClean="0"/>
              <a:t>la sussistenza dei 5+2 requisiti (nel caso di Area 1 Allegato A), documentazione descrittiva e data di effettiva interconnessione </a:t>
            </a:r>
            <a:r>
              <a:rPr lang="it-IT" sz="2800" dirty="0"/>
              <a:t>del bene al sistema di </a:t>
            </a:r>
            <a:r>
              <a:rPr lang="it-IT" sz="2800" dirty="0" smtClean="0"/>
              <a:t>gestione della produzione e/o </a:t>
            </a:r>
            <a:r>
              <a:rPr lang="it-IT" sz="2800" dirty="0"/>
              <a:t>dei processi </a:t>
            </a:r>
            <a:r>
              <a:rPr lang="it-IT" sz="2800" dirty="0" smtClean="0"/>
              <a:t>aziendali</a:t>
            </a:r>
          </a:p>
          <a:p>
            <a:pPr marL="457200" indent="-457200" algn="l">
              <a:lnSpc>
                <a:spcPct val="120000"/>
              </a:lnSpc>
              <a:buAutoNum type="alphaLcParenR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Fatture e documenti circa l’acquisizione con riferimento esplicito ai commi 1054-1058 L.178/2020</a:t>
            </a:r>
            <a:endParaRPr lang="it-IT" sz="2800" dirty="0"/>
          </a:p>
          <a:p>
            <a:pPr marL="457200" indent="-457200" algn="l">
              <a:lnSpc>
                <a:spcPct val="120000"/>
              </a:lnSpc>
              <a:buFontTx/>
              <a:buAutoNum type="alphaLcParenR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Per investimenti &lt;300K€ dichiarazione sostitutiva di atto notorio (DPR445/2000) resa dal legale rappresentante attestante i requisiti</a:t>
            </a:r>
          </a:p>
          <a:p>
            <a:pPr marL="457200" indent="-457200" algn="l">
              <a:lnSpc>
                <a:spcPct val="120000"/>
              </a:lnSpc>
              <a:buFontTx/>
              <a:buAutoNum type="alphaLcParenR"/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Per investimenti &gt;300K€ perizia asseverata (Legge di bilancio 178/2020 comma 1062) o attestato di conformità emesso da ente di certificazione accreditato</a:t>
            </a: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La relazione tecnica e la perizia asseverata/dichiarazione sostitutiva devono indicare la data dell’avvenuta interconnessione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Rispetto alle normative sulla sicurezza nei luoghi di lavoro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Adempimento agli obblighi previdenziali ed assistenziali da parte dell’azienda</a:t>
            </a:r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sz="2800" dirty="0"/>
          </a:p>
          <a:p>
            <a:pPr algn="l"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sz="2800" dirty="0" smtClean="0"/>
              <a:t>Comunicazione al MISE</a:t>
            </a:r>
          </a:p>
        </p:txBody>
      </p:sp>
      <p:sp>
        <p:nvSpPr>
          <p:cNvPr id="7" name="Rettangolo 6"/>
          <p:cNvSpPr/>
          <p:nvPr/>
        </p:nvSpPr>
        <p:spPr>
          <a:xfrm>
            <a:off x="2168308" y="11290467"/>
            <a:ext cx="4956805" cy="16496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Documentazione tecnica e 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r>
              <a:rPr lang="it-IT" dirty="0" smtClean="0">
                <a:solidFill>
                  <a:srgbClr val="FF0000"/>
                </a:solidFill>
              </a:rPr>
              <a:t>perizia asseverata</a:t>
            </a:r>
          </a:p>
          <a:p>
            <a:pPr>
              <a:lnSpc>
                <a:spcPct val="120000"/>
              </a:lnSpc>
              <a:defRPr sz="2900" b="1">
                <a:solidFill>
                  <a:srgbClr val="4C4E50"/>
                </a:solidFill>
                <a:latin typeface="Avenir Next Regular"/>
                <a:ea typeface="Avenir Next Regular"/>
                <a:cs typeface="Avenir Next Regular"/>
                <a:sym typeface="Avenir Next Regular"/>
              </a:defRPr>
            </a:pP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4597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Per Maggiori Informazioni"/>
          <p:cNvSpPr txBox="1">
            <a:spLocks noGrp="1"/>
          </p:cNvSpPr>
          <p:nvPr>
            <p:ph type="title"/>
          </p:nvPr>
        </p:nvSpPr>
        <p:spPr>
          <a:xfrm>
            <a:off x="16991085" y="605266"/>
            <a:ext cx="7212663" cy="2615751"/>
          </a:xfrm>
          <a:prstGeom prst="rect">
            <a:avLst/>
          </a:prstGeom>
        </p:spPr>
        <p:txBody>
          <a:bodyPr>
            <a:normAutofit fontScale="90000"/>
          </a:bodyPr>
          <a:lstStyle>
            <a:lvl1pPr defTabSz="591502">
              <a:defRPr sz="8064"/>
            </a:lvl1pPr>
          </a:lstStyle>
          <a:p>
            <a:r>
              <a:rPr dirty="0"/>
              <a:t>Per </a:t>
            </a:r>
            <a:r>
              <a:rPr dirty="0" err="1"/>
              <a:t>Maggiori</a:t>
            </a:r>
            <a:r>
              <a:rPr dirty="0"/>
              <a:t> </a:t>
            </a:r>
            <a:r>
              <a:rPr dirty="0" err="1"/>
              <a:t>Informazioni</a:t>
            </a:r>
            <a:endParaRPr dirty="0"/>
          </a:p>
        </p:txBody>
      </p:sp>
      <p:sp>
        <p:nvSpPr>
          <p:cNvPr id="345" name="ERRENDI Srl…"/>
          <p:cNvSpPr txBox="1">
            <a:spLocks noGrp="1"/>
          </p:cNvSpPr>
          <p:nvPr>
            <p:ph type="body" sz="quarter" idx="1"/>
          </p:nvPr>
        </p:nvSpPr>
        <p:spPr>
          <a:xfrm>
            <a:off x="17034788" y="3266544"/>
            <a:ext cx="6229212" cy="4908963"/>
          </a:xfrm>
          <a:prstGeom prst="rect">
            <a:avLst/>
          </a:prstGeom>
        </p:spPr>
        <p:txBody>
          <a:bodyPr/>
          <a:lstStyle/>
          <a:p>
            <a:r>
              <a:rPr dirty="0"/>
              <a:t>ERRENDI </a:t>
            </a:r>
            <a:r>
              <a:rPr dirty="0" err="1"/>
              <a:t>Srl</a:t>
            </a:r>
            <a:endParaRPr dirty="0"/>
          </a:p>
          <a:p>
            <a:r>
              <a:rPr dirty="0"/>
              <a:t>Via Dei </a:t>
            </a:r>
            <a:r>
              <a:rPr dirty="0" err="1"/>
              <a:t>Nebrodi</a:t>
            </a:r>
            <a:r>
              <a:rPr dirty="0"/>
              <a:t> 64 Palermo</a:t>
            </a:r>
          </a:p>
          <a:p>
            <a:r>
              <a:rPr dirty="0"/>
              <a:t>+39 091 7741923</a:t>
            </a:r>
          </a:p>
          <a:p>
            <a:r>
              <a:rPr u="sng" dirty="0" smtClean="0">
                <a:hlinkClick r:id="rId2"/>
              </a:rPr>
              <a:t>info@errendi.com</a:t>
            </a:r>
            <a:endParaRPr u="sng" dirty="0">
              <a:hlinkClick r:id="rId2"/>
            </a:endParaRPr>
          </a:p>
        </p:txBody>
      </p:sp>
      <p:pic>
        <p:nvPicPr>
          <p:cNvPr id="346" name="Immagine" descr="Immagine"/>
          <p:cNvPicPr>
            <a:picLocks noGrp="1" noChangeAspect="1"/>
          </p:cNvPicPr>
          <p:nvPr>
            <p:ph type="pic" idx="21"/>
          </p:nvPr>
        </p:nvPicPr>
        <p:blipFill>
          <a:blip r:embed="rId3">
            <a:extLst/>
          </a:blip>
          <a:stretch>
            <a:fillRect/>
          </a:stretch>
        </p:blipFill>
        <p:spPr>
          <a:xfrm>
            <a:off x="512216" y="8177866"/>
            <a:ext cx="9592259" cy="4783046"/>
          </a:xfrm>
          <a:prstGeom prst="rect">
            <a:avLst/>
          </a:prstGeom>
        </p:spPr>
      </p:pic>
      <p:sp>
        <p:nvSpPr>
          <p:cNvPr id="347" name="Forma"/>
          <p:cNvSpPr>
            <a:spLocks noGrp="1"/>
          </p:cNvSpPr>
          <p:nvPr>
            <p:ph type="body" idx="22"/>
          </p:nvPr>
        </p:nvSpPr>
        <p:spPr>
          <a:xfrm>
            <a:off x="982259" y="8374058"/>
            <a:ext cx="6965785" cy="37101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95"/>
                </a:moveTo>
                <a:lnTo>
                  <a:pt x="15181" y="0"/>
                </a:lnTo>
                <a:lnTo>
                  <a:pt x="21600" y="18438"/>
                </a:lnTo>
                <a:lnTo>
                  <a:pt x="5502" y="21600"/>
                </a:lnTo>
                <a:lnTo>
                  <a:pt x="0" y="795"/>
                </a:lnTo>
                <a:close/>
              </a:path>
            </a:pathLst>
          </a:custGeom>
          <a:solidFill>
            <a:srgbClr val="E99242"/>
          </a:solidFill>
        </p:spPr>
        <p:txBody>
          <a:bodyPr/>
          <a:lstStyle/>
          <a:p>
            <a:pPr algn="ctr">
              <a:defRPr sz="3200" cap="none" spc="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pic>
        <p:nvPicPr>
          <p:cNvPr id="348" name="Immagine" descr="Immagine"/>
          <p:cNvPicPr>
            <a:picLocks noGrp="1" noChangeAspect="1"/>
          </p:cNvPicPr>
          <p:nvPr>
            <p:ph type="pic" idx="23"/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5422695" y="6720126"/>
            <a:ext cx="3315144" cy="3054158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 Bold Condensed"/>
        <a:ea typeface="Helvetica Neue Bold Condensed"/>
        <a:cs typeface="Helvetica Neue Bold Condensed"/>
      </a:majorFont>
      <a:minorFont>
        <a:latin typeface="Helvetica Neue Bold Condensed"/>
        <a:ea typeface="Helvetica Neue Bold Condensed"/>
        <a:cs typeface="Helvetica Neue Bold Condensed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4D56C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Neue Bold Condensed"/>
        <a:ea typeface="Helvetica Neue Bold Condensed"/>
        <a:cs typeface="Helvetica Neue Bold Condensed"/>
      </a:majorFont>
      <a:minorFont>
        <a:latin typeface="Helvetica Neue Bold Condensed"/>
        <a:ea typeface="Helvetica Neue Bold Condensed"/>
        <a:cs typeface="Helvetica Neue Bold Condensed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4D56C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Light"/>
            <a:ea typeface="Helvetica Light"/>
            <a:cs typeface="Helvetica Light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2155</TotalTime>
  <Words>976</Words>
  <Application>Microsoft Office PowerPoint</Application>
  <PresentationFormat>Personalizzato</PresentationFormat>
  <Paragraphs>309</Paragraphs>
  <Slides>18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7" baseType="lpstr">
      <vt:lpstr>Arial</vt:lpstr>
      <vt:lpstr>Avenir Next Medium</vt:lpstr>
      <vt:lpstr>Avenir Next Regular</vt:lpstr>
      <vt:lpstr>Gill Sans</vt:lpstr>
      <vt:lpstr>Helvetica Light</vt:lpstr>
      <vt:lpstr>Helvetica Neue</vt:lpstr>
      <vt:lpstr>Helvetica Neue Bold Condensed</vt:lpstr>
      <vt:lpstr>Wingdings</vt:lpstr>
      <vt:lpstr>White</vt:lpstr>
      <vt:lpstr>Presentazione standard di PowerPoint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Credito d’imposta per investimenti in beni strumentali</vt:lpstr>
      <vt:lpstr>Per Maggiori Informazioni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filippo paredes</dc:creator>
  <cp:lastModifiedBy>FILIPPO PAREDES</cp:lastModifiedBy>
  <cp:revision>54</cp:revision>
  <dcterms:modified xsi:type="dcterms:W3CDTF">2021-09-20T07:56:36Z</dcterms:modified>
</cp:coreProperties>
</file>